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4"/>
  </p:notesMasterIdLst>
  <p:sldIdLst>
    <p:sldId id="273" r:id="rId2"/>
    <p:sldId id="407" r:id="rId3"/>
    <p:sldId id="408" r:id="rId4"/>
    <p:sldId id="409" r:id="rId5"/>
    <p:sldId id="331" r:id="rId6"/>
    <p:sldId id="289" r:id="rId7"/>
    <p:sldId id="281" r:id="rId8"/>
    <p:sldId id="293" r:id="rId9"/>
    <p:sldId id="376" r:id="rId10"/>
    <p:sldId id="294" r:id="rId11"/>
    <p:sldId id="326" r:id="rId12"/>
    <p:sldId id="298" r:id="rId13"/>
    <p:sldId id="300" r:id="rId14"/>
    <p:sldId id="391" r:id="rId15"/>
    <p:sldId id="378" r:id="rId16"/>
    <p:sldId id="394" r:id="rId17"/>
    <p:sldId id="404" r:id="rId18"/>
    <p:sldId id="397" r:id="rId19"/>
    <p:sldId id="398" r:id="rId20"/>
    <p:sldId id="399" r:id="rId21"/>
    <p:sldId id="400" r:id="rId22"/>
    <p:sldId id="403" r:id="rId23"/>
    <p:sldId id="405" r:id="rId24"/>
    <p:sldId id="406" r:id="rId25"/>
    <p:sldId id="410" r:id="rId26"/>
    <p:sldId id="373" r:id="rId27"/>
    <p:sldId id="437" r:id="rId28"/>
    <p:sldId id="411" r:id="rId29"/>
    <p:sldId id="412" r:id="rId30"/>
    <p:sldId id="372" r:id="rId31"/>
    <p:sldId id="413" r:id="rId32"/>
    <p:sldId id="414" r:id="rId33"/>
    <p:sldId id="274" r:id="rId34"/>
    <p:sldId id="415" r:id="rId35"/>
    <p:sldId id="416" r:id="rId36"/>
    <p:sldId id="417" r:id="rId37"/>
    <p:sldId id="436" r:id="rId38"/>
    <p:sldId id="425" r:id="rId39"/>
    <p:sldId id="426" r:id="rId40"/>
    <p:sldId id="359" r:id="rId41"/>
    <p:sldId id="427" r:id="rId42"/>
    <p:sldId id="428" r:id="rId43"/>
    <p:sldId id="429" r:id="rId44"/>
    <p:sldId id="360" r:id="rId45"/>
    <p:sldId id="430" r:id="rId46"/>
    <p:sldId id="422" r:id="rId47"/>
    <p:sldId id="421" r:id="rId48"/>
    <p:sldId id="384" r:id="rId49"/>
    <p:sldId id="423" r:id="rId50"/>
    <p:sldId id="424" r:id="rId51"/>
    <p:sldId id="431" r:id="rId52"/>
    <p:sldId id="265" r:id="rId53"/>
    <p:sldId id="432" r:id="rId54"/>
    <p:sldId id="262" r:id="rId55"/>
    <p:sldId id="433" r:id="rId56"/>
    <p:sldId id="263" r:id="rId57"/>
    <p:sldId id="434" r:id="rId58"/>
    <p:sldId id="267" r:id="rId59"/>
    <p:sldId id="272" r:id="rId60"/>
    <p:sldId id="420" r:id="rId61"/>
    <p:sldId id="419" r:id="rId62"/>
    <p:sldId id="330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18"/>
    <a:srgbClr val="66FF33"/>
    <a:srgbClr val="FF8C1D"/>
    <a:srgbClr val="FF0066"/>
    <a:srgbClr val="FFC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6323" autoAdjust="0"/>
  </p:normalViewPr>
  <p:slideViewPr>
    <p:cSldViewPr snapToGrid="0">
      <p:cViewPr>
        <p:scale>
          <a:sx n="70" d="100"/>
          <a:sy n="70" d="100"/>
        </p:scale>
        <p:origin x="562" y="398"/>
      </p:cViewPr>
      <p:guideLst/>
    </p:cSldViewPr>
  </p:slideViewPr>
  <p:outlineViewPr>
    <p:cViewPr>
      <p:scale>
        <a:sx n="33" d="100"/>
        <a:sy n="33" d="100"/>
      </p:scale>
      <p:origin x="0" y="-3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D617A-1F2D-4376-B14F-8CBB60ED2C74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55C0A-FCE1-4B65-8F80-484D27EB6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0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16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5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9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8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0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14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5C0A-FCE1-4B65-8F80-484D27EB6E5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9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08F3-CDF6-4B1E-8F82-DB0F319A81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9A7B-8522-43C3-8DE3-F8531F6AE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18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54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77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УП - I ступень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08F3-CDF6-4B1E-8F82-DB0F319A81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9A7B-8522-43C3-8DE3-F8531F6AE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81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вездопад - V ступен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08F3-CDF6-4B1E-8F82-DB0F319A81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9A7B-8522-43C3-8DE3-F8531F6AEF7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3"/>
          <a:stretch/>
        </p:blipFill>
        <p:spPr>
          <a:xfrm>
            <a:off x="9222529" y="4048277"/>
            <a:ext cx="2983986" cy="28097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363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етоход-III ступень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08F3-CDF6-4B1E-8F82-DB0F319A81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9A7B-8522-43C3-8DE3-F8531F6AE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66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E08F3-CDF6-4B1E-8F82-DB0F319A813D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9A7B-8522-43C3-8DE3-F8531F6AE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3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7" r:id="rId3"/>
    <p:sldLayoutId id="2147483656" r:id="rId4"/>
    <p:sldLayoutId id="2147483649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gif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4a"/><Relationship Id="rId7" Type="http://schemas.openxmlformats.org/officeDocument/2006/relationships/image" Target="../media/image28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0.png"/><Relationship Id="rId4" Type="http://schemas.openxmlformats.org/officeDocument/2006/relationships/audio" Target="../media/media8.m4a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23.xml"/><Relationship Id="rId7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2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9" Type="http://schemas.openxmlformats.org/officeDocument/2006/relationships/image" Target="../media/image92.png"/><Relationship Id="rId3" Type="http://schemas.openxmlformats.org/officeDocument/2006/relationships/image" Target="../media/image6.jpg"/><Relationship Id="rId21" Type="http://schemas.openxmlformats.org/officeDocument/2006/relationships/image" Target="../media/image77.png"/><Relationship Id="rId34" Type="http://schemas.openxmlformats.org/officeDocument/2006/relationships/image" Target="../media/image90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37" Type="http://schemas.openxmlformats.org/officeDocument/2006/relationships/image" Target="../media/image13.png"/><Relationship Id="rId40" Type="http://schemas.openxmlformats.org/officeDocument/2006/relationships/image" Target="../media/image93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36" Type="http://schemas.openxmlformats.org/officeDocument/2006/relationships/image" Target="../media/image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34.png"/><Relationship Id="rId18" Type="http://schemas.openxmlformats.org/officeDocument/2006/relationships/image" Target="../media/image7.png"/><Relationship Id="rId3" Type="http://schemas.microsoft.com/office/2007/relationships/media" Target="../media/media11.m4a"/><Relationship Id="rId7" Type="http://schemas.openxmlformats.org/officeDocument/2006/relationships/image" Target="../media/image6.jpg"/><Relationship Id="rId12" Type="http://schemas.openxmlformats.org/officeDocument/2006/relationships/image" Target="../media/image33.png"/><Relationship Id="rId17" Type="http://schemas.openxmlformats.org/officeDocument/2006/relationships/image" Target="../media/image11.png"/><Relationship Id="rId2" Type="http://schemas.openxmlformats.org/officeDocument/2006/relationships/audio" Target="../media/media10.m4a"/><Relationship Id="rId16" Type="http://schemas.openxmlformats.org/officeDocument/2006/relationships/image" Target="../media/image36.png"/><Relationship Id="rId1" Type="http://schemas.microsoft.com/office/2007/relationships/media" Target="../media/media10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6.xml"/><Relationship Id="rId15" Type="http://schemas.microsoft.com/office/2007/relationships/hdphoto" Target="../media/hdphoto3.wdp"/><Relationship Id="rId10" Type="http://schemas.openxmlformats.org/officeDocument/2006/relationships/image" Target="../media/image97.png"/><Relationship Id="rId4" Type="http://schemas.openxmlformats.org/officeDocument/2006/relationships/audio" Target="../media/media11.m4a"/><Relationship Id="rId9" Type="http://schemas.openxmlformats.org/officeDocument/2006/relationships/image" Target="../media/image96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6.png"/><Relationship Id="rId18" Type="http://schemas.openxmlformats.org/officeDocument/2006/relationships/image" Target="../media/image11.png"/><Relationship Id="rId3" Type="http://schemas.microsoft.com/office/2007/relationships/media" Target="../media/media12.m4a"/><Relationship Id="rId7" Type="http://schemas.openxmlformats.org/officeDocument/2006/relationships/image" Target="../media/image6.jpg"/><Relationship Id="rId12" Type="http://schemas.microsoft.com/office/2007/relationships/hdphoto" Target="../media/hdphoto3.wdp"/><Relationship Id="rId17" Type="http://schemas.openxmlformats.org/officeDocument/2006/relationships/image" Target="../media/image106.png"/><Relationship Id="rId2" Type="http://schemas.openxmlformats.org/officeDocument/2006/relationships/audio" Target="../media/media7.m4a"/><Relationship Id="rId16" Type="http://schemas.openxmlformats.org/officeDocument/2006/relationships/image" Target="../media/image105.png"/><Relationship Id="rId1" Type="http://schemas.microsoft.com/office/2007/relationships/media" Target="../media/media7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04.png"/><Relationship Id="rId10" Type="http://schemas.openxmlformats.org/officeDocument/2006/relationships/image" Target="../media/image34.png"/><Relationship Id="rId19" Type="http://schemas.openxmlformats.org/officeDocument/2006/relationships/image" Target="../media/image7.png"/><Relationship Id="rId4" Type="http://schemas.openxmlformats.org/officeDocument/2006/relationships/audio" Target="../media/media12.m4a"/><Relationship Id="rId9" Type="http://schemas.openxmlformats.org/officeDocument/2006/relationships/image" Target="../media/image33.png"/><Relationship Id="rId1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image" Target="../media/image1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17" Type="http://schemas.openxmlformats.org/officeDocument/2006/relationships/image" Target="../media/image9.png"/><Relationship Id="rId2" Type="http://schemas.openxmlformats.org/officeDocument/2006/relationships/audio" Target="../media/media13.m4a"/><Relationship Id="rId16" Type="http://schemas.openxmlformats.org/officeDocument/2006/relationships/slide" Target="slide49.xml"/><Relationship Id="rId1" Type="http://schemas.microsoft.com/office/2007/relationships/media" Target="../media/media13.m4a"/><Relationship Id="rId6" Type="http://schemas.openxmlformats.org/officeDocument/2006/relationships/image" Target="../media/image112.png"/><Relationship Id="rId11" Type="http://schemas.openxmlformats.org/officeDocument/2006/relationships/image" Target="../media/image19.gif"/><Relationship Id="rId5" Type="http://schemas.microsoft.com/office/2007/relationships/hdphoto" Target="../media/hdphoto4.wdp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image" Target="../media/image111.png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4.m4a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6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14.m4a"/><Relationship Id="rId9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0.png"/><Relationship Id="rId9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121.png"/><Relationship Id="rId4" Type="http://schemas.openxmlformats.org/officeDocument/2006/relationships/image" Target="../media/image34.png"/><Relationship Id="rId9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2.png"/><Relationship Id="rId9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21.png"/><Relationship Id="rId5" Type="http://schemas.openxmlformats.org/officeDocument/2006/relationships/image" Target="../media/image35.png"/><Relationship Id="rId10" Type="http://schemas.openxmlformats.org/officeDocument/2006/relationships/image" Target="../media/image123.png"/><Relationship Id="rId4" Type="http://schemas.openxmlformats.org/officeDocument/2006/relationships/image" Target="../media/image34.png"/><Relationship Id="rId9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4.png"/><Relationship Id="rId9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8.png"/><Relationship Id="rId7" Type="http://schemas.openxmlformats.org/officeDocument/2006/relationships/image" Target="../media/image34.png"/><Relationship Id="rId12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23.png"/><Relationship Id="rId5" Type="http://schemas.openxmlformats.org/officeDocument/2006/relationships/image" Target="../media/image125.png"/><Relationship Id="rId10" Type="http://schemas.openxmlformats.org/officeDocument/2006/relationships/image" Target="../media/image36.png"/><Relationship Id="rId4" Type="http://schemas.openxmlformats.org/officeDocument/2006/relationships/image" Target="../media/image119.png"/><Relationship Id="rId9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7.png"/><Relationship Id="rId7" Type="http://schemas.openxmlformats.org/officeDocument/2006/relationships/image" Target="../media/image1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6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1072544"/>
            <a:ext cx="12201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Игровой проект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«Навстречу </a:t>
            </a:r>
            <a:r>
              <a:rPr lang="ru-RU" sz="4000" b="1" dirty="0">
                <a:solidFill>
                  <a:schemeClr val="bg1"/>
                </a:solidFill>
              </a:rPr>
              <a:t>солнечному ветру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10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"/>
    </mc:Choice>
    <mc:Fallback xmlns="">
      <p:transition advClick="0" advTm="38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563" y="4398461"/>
            <a:ext cx="11273055" cy="3158803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9" y="5344603"/>
            <a:ext cx="2375690" cy="1781768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25" y="5344603"/>
            <a:ext cx="2375690" cy="178176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70900" y="2268796"/>
            <a:ext cx="10850200" cy="1002323"/>
            <a:chOff x="-1460914" y="2268796"/>
            <a:chExt cx="10850200" cy="10023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838696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2929217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020766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112315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20386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729541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Скругленный прямоугольник 172"/>
            <p:cNvSpPr/>
            <p:nvPr/>
          </p:nvSpPr>
          <p:spPr>
            <a:xfrm>
              <a:off x="-146091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Скругленный прямоугольник 173"/>
            <p:cNvSpPr/>
            <p:nvPr/>
          </p:nvSpPr>
          <p:spPr>
            <a:xfrm>
              <a:off x="-369365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Скругленный прямоугольник 174"/>
            <p:cNvSpPr/>
            <p:nvPr/>
          </p:nvSpPr>
          <p:spPr>
            <a:xfrm>
              <a:off x="72218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Скругленный прямоугольник 175"/>
            <p:cNvSpPr/>
            <p:nvPr/>
          </p:nvSpPr>
          <p:spPr>
            <a:xfrm>
              <a:off x="181373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1" name="Рисунок 1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2" y="5344603"/>
            <a:ext cx="2375690" cy="1781768"/>
          </a:xfrm>
          <a:prstGeom prst="rect">
            <a:avLst/>
          </a:prstGeom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48" y="5344603"/>
            <a:ext cx="2375690" cy="1781768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0974" y="5344603"/>
            <a:ext cx="2375690" cy="1781768"/>
          </a:xfrm>
          <a:prstGeom prst="rect">
            <a:avLst/>
          </a:prstGeom>
        </p:spPr>
      </p:pic>
      <p:pic>
        <p:nvPicPr>
          <p:cNvPr id="214" name="Рисунок 2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33207" y="-195240"/>
            <a:ext cx="1271030" cy="20136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dvijeniye_rakety_ryad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9122" y="4838700"/>
            <a:ext cx="609600" cy="609600"/>
          </a:xfrm>
          <a:prstGeom prst="rect">
            <a:avLst/>
          </a:prstGeom>
        </p:spPr>
      </p:pic>
      <p:grpSp>
        <p:nvGrpSpPr>
          <p:cNvPr id="111" name="Группа 110"/>
          <p:cNvGrpSpPr/>
          <p:nvPr/>
        </p:nvGrpSpPr>
        <p:grpSpPr>
          <a:xfrm>
            <a:off x="42950" y="1761838"/>
            <a:ext cx="8987507" cy="3538626"/>
            <a:chOff x="42950" y="1761838"/>
            <a:chExt cx="8987507" cy="3538626"/>
          </a:xfrm>
        </p:grpSpPr>
        <p:sp>
          <p:nvSpPr>
            <p:cNvPr id="112" name="Прямоугольник 111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∙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+ 0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13" name="Группа 112"/>
            <p:cNvGrpSpPr/>
            <p:nvPr/>
          </p:nvGrpSpPr>
          <p:grpSpPr>
            <a:xfrm>
              <a:off x="42950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114" name="Группа 113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1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1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1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1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15" name="Скругленный прямоугольник 114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0" name="Группа 119"/>
          <p:cNvGrpSpPr/>
          <p:nvPr/>
        </p:nvGrpSpPr>
        <p:grpSpPr>
          <a:xfrm>
            <a:off x="1132416" y="1761838"/>
            <a:ext cx="7898041" cy="3538626"/>
            <a:chOff x="1132416" y="1761838"/>
            <a:chExt cx="7898041" cy="3538626"/>
          </a:xfrm>
        </p:grpSpPr>
        <p:sp>
          <p:nvSpPr>
            <p:cNvPr id="121" name="Прямоугольник 120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22" name="Группа 121"/>
            <p:cNvGrpSpPr/>
            <p:nvPr/>
          </p:nvGrpSpPr>
          <p:grpSpPr>
            <a:xfrm>
              <a:off x="1132416" y="1761838"/>
              <a:ext cx="2266536" cy="2045749"/>
              <a:chOff x="2221529" y="1761838"/>
              <a:chExt cx="2266536" cy="2045749"/>
            </a:xfrm>
          </p:grpSpPr>
          <p:grpSp>
            <p:nvGrpSpPr>
              <p:cNvPr id="123" name="Группа 122"/>
              <p:cNvGrpSpPr/>
              <p:nvPr/>
            </p:nvGrpSpPr>
            <p:grpSpPr>
              <a:xfrm>
                <a:off x="2221529" y="1761838"/>
                <a:ext cx="2266536" cy="2045749"/>
                <a:chOff x="2221529" y="1761838"/>
                <a:chExt cx="2266536" cy="2045749"/>
              </a:xfrm>
            </p:grpSpPr>
            <p:sp>
              <p:nvSpPr>
                <p:cNvPr id="12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221529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2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624065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2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922797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2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922797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24" name="Скругленный прямоугольник 123"/>
              <p:cNvSpPr/>
              <p:nvPr/>
            </p:nvSpPr>
            <p:spPr>
              <a:xfrm>
                <a:off x="2849314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9" name="Группа 128"/>
          <p:cNvGrpSpPr/>
          <p:nvPr/>
        </p:nvGrpSpPr>
        <p:grpSpPr>
          <a:xfrm>
            <a:off x="2215603" y="1761838"/>
            <a:ext cx="6820776" cy="3538626"/>
            <a:chOff x="1904880" y="1761838"/>
            <a:chExt cx="6820776" cy="3538626"/>
          </a:xfrm>
        </p:grpSpPr>
        <p:sp>
          <p:nvSpPr>
            <p:cNvPr id="130" name="Прямоугольник 129"/>
            <p:cNvSpPr/>
            <p:nvPr/>
          </p:nvSpPr>
          <p:spPr>
            <a:xfrm>
              <a:off x="2856742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 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8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31" name="Группа 130"/>
            <p:cNvGrpSpPr/>
            <p:nvPr/>
          </p:nvGrpSpPr>
          <p:grpSpPr>
            <a:xfrm>
              <a:off x="1904880" y="1761838"/>
              <a:ext cx="2266536" cy="2045749"/>
              <a:chOff x="1972945" y="1761838"/>
              <a:chExt cx="2266536" cy="2045749"/>
            </a:xfrm>
          </p:grpSpPr>
          <p:grpSp>
            <p:nvGrpSpPr>
              <p:cNvPr id="132" name="Группа 131"/>
              <p:cNvGrpSpPr/>
              <p:nvPr/>
            </p:nvGrpSpPr>
            <p:grpSpPr>
              <a:xfrm>
                <a:off x="1972945" y="1761838"/>
                <a:ext cx="2266536" cy="2045749"/>
                <a:chOff x="1972945" y="1761838"/>
                <a:chExt cx="2266536" cy="2045749"/>
              </a:xfrm>
            </p:grpSpPr>
            <p:sp>
              <p:nvSpPr>
                <p:cNvPr id="13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72945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37548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674213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674213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33" name="Скругленный прямоугольник 132"/>
              <p:cNvSpPr/>
              <p:nvPr/>
            </p:nvSpPr>
            <p:spPr>
              <a:xfrm>
                <a:off x="2600730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2527858" y="1761838"/>
            <a:ext cx="7132082" cy="3538626"/>
            <a:chOff x="2527858" y="1761838"/>
            <a:chExt cx="7132082" cy="3538626"/>
          </a:xfrm>
        </p:grpSpPr>
        <p:sp>
          <p:nvSpPr>
            <p:cNvPr id="139" name="Прямоугольник 138"/>
            <p:cNvSpPr/>
            <p:nvPr/>
          </p:nvSpPr>
          <p:spPr>
            <a:xfrm>
              <a:off x="2527858" y="4100135"/>
              <a:ext cx="713208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30 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41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40" name="Группа 139"/>
            <p:cNvGrpSpPr/>
            <p:nvPr/>
          </p:nvGrpSpPr>
          <p:grpSpPr>
            <a:xfrm>
              <a:off x="3316996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141" name="Группа 140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43" name="Управляющая кнопка: &quot;Вперед&quot; или &quot;Следующий&quot; 55" descr="ДАЛЕЕ">
                  <a:hlinkClick r:id="" action="ppaction://hlinkshowjump?jump=nextslide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44" name="Управляющая кнопка: &quot;Вперед&quot; или &quot;Следующий&quot; 55" descr="ДАЛЕЕ">
                  <a:hlinkClick r:id="" action="ppaction://hlinkshowjump?jump=nextslide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4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4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42" name="Скругленный прямоугольник 141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7" name="Группа 146"/>
          <p:cNvGrpSpPr/>
          <p:nvPr/>
        </p:nvGrpSpPr>
        <p:grpSpPr>
          <a:xfrm>
            <a:off x="2538048" y="1761838"/>
            <a:ext cx="6500497" cy="3538626"/>
            <a:chOff x="2543904" y="1761838"/>
            <a:chExt cx="6500497" cy="3538626"/>
          </a:xfrm>
        </p:grpSpPr>
        <p:sp>
          <p:nvSpPr>
            <p:cNvPr id="148" name="Прямоугольник 147"/>
            <p:cNvSpPr/>
            <p:nvPr/>
          </p:nvSpPr>
          <p:spPr>
            <a:xfrm>
              <a:off x="2543904" y="4100135"/>
              <a:ext cx="65004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0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49" name="Группа 148"/>
            <p:cNvGrpSpPr/>
            <p:nvPr/>
          </p:nvGrpSpPr>
          <p:grpSpPr>
            <a:xfrm>
              <a:off x="4433719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150" name="Группа 149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5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5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5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5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51" name="Скругленный прямоугольник 150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56" name="Группа 155"/>
          <p:cNvGrpSpPr/>
          <p:nvPr/>
        </p:nvGrpSpPr>
        <p:grpSpPr>
          <a:xfrm>
            <a:off x="3166224" y="1761838"/>
            <a:ext cx="5868914" cy="3538626"/>
            <a:chOff x="2531224" y="1761838"/>
            <a:chExt cx="5868914" cy="3538626"/>
          </a:xfrm>
        </p:grpSpPr>
        <p:sp>
          <p:nvSpPr>
            <p:cNvPr id="157" name="Прямоугольник 156"/>
            <p:cNvSpPr/>
            <p:nvPr/>
          </p:nvSpPr>
          <p:spPr>
            <a:xfrm>
              <a:off x="2531224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∙ 2 +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2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58" name="Группа 157"/>
            <p:cNvGrpSpPr/>
            <p:nvPr/>
          </p:nvGrpSpPr>
          <p:grpSpPr>
            <a:xfrm>
              <a:off x="4885150" y="1761838"/>
              <a:ext cx="2266536" cy="2045749"/>
              <a:chOff x="1653731" y="1761838"/>
              <a:chExt cx="2266536" cy="2045749"/>
            </a:xfrm>
          </p:grpSpPr>
          <p:grpSp>
            <p:nvGrpSpPr>
              <p:cNvPr id="159" name="Группа 158"/>
              <p:cNvGrpSpPr/>
              <p:nvPr/>
            </p:nvGrpSpPr>
            <p:grpSpPr>
              <a:xfrm>
                <a:off x="1653731" y="1761838"/>
                <a:ext cx="2266536" cy="2045749"/>
                <a:chOff x="1653731" y="1761838"/>
                <a:chExt cx="2266536" cy="2045749"/>
              </a:xfrm>
            </p:grpSpPr>
            <p:sp>
              <p:nvSpPr>
                <p:cNvPr id="16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6537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6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0562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6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3549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6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3549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60" name="Скругленный прямоугольник 159"/>
              <p:cNvSpPr/>
              <p:nvPr/>
            </p:nvSpPr>
            <p:spPr>
              <a:xfrm>
                <a:off x="22815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3161543" y="1761838"/>
            <a:ext cx="5868914" cy="3538626"/>
            <a:chOff x="3161543" y="1761838"/>
            <a:chExt cx="5868914" cy="3538626"/>
          </a:xfrm>
        </p:grpSpPr>
        <p:sp>
          <p:nvSpPr>
            <p:cNvPr id="166" name="Прямоугольник 165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7 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7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9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67" name="Группа 166"/>
            <p:cNvGrpSpPr/>
            <p:nvPr/>
          </p:nvGrpSpPr>
          <p:grpSpPr>
            <a:xfrm>
              <a:off x="662309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168" name="Группа 167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7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7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7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7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69" name="Скругленный прямоугольник 168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79" name="Группа 178"/>
          <p:cNvGrpSpPr/>
          <p:nvPr/>
        </p:nvGrpSpPr>
        <p:grpSpPr>
          <a:xfrm>
            <a:off x="3161543" y="1761838"/>
            <a:ext cx="6809548" cy="3538626"/>
            <a:chOff x="3161543" y="1761838"/>
            <a:chExt cx="6809548" cy="3538626"/>
          </a:xfrm>
        </p:grpSpPr>
        <p:sp>
          <p:nvSpPr>
            <p:cNvPr id="184" name="Прямоугольник 183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 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3 - 5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85" name="Группа 184"/>
            <p:cNvGrpSpPr/>
            <p:nvPr/>
          </p:nvGrpSpPr>
          <p:grpSpPr>
            <a:xfrm>
              <a:off x="770455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186" name="Группа 185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8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8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87" name="Скругленный прямоугольник 186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2" name="Группа 191"/>
          <p:cNvGrpSpPr/>
          <p:nvPr/>
        </p:nvGrpSpPr>
        <p:grpSpPr>
          <a:xfrm>
            <a:off x="2531254" y="1761838"/>
            <a:ext cx="8547666" cy="3538626"/>
            <a:chOff x="1467385" y="1761838"/>
            <a:chExt cx="8547666" cy="3538626"/>
          </a:xfrm>
        </p:grpSpPr>
        <p:sp>
          <p:nvSpPr>
            <p:cNvPr id="193" name="Прямоугольник 192"/>
            <p:cNvSpPr/>
            <p:nvPr/>
          </p:nvSpPr>
          <p:spPr>
            <a:xfrm>
              <a:off x="1467385" y="4100135"/>
              <a:ext cx="65004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0 -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 ∙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94" name="Группа 193"/>
            <p:cNvGrpSpPr/>
            <p:nvPr/>
          </p:nvGrpSpPr>
          <p:grpSpPr>
            <a:xfrm>
              <a:off x="774851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195" name="Группа 194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9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0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96" name="Скругленный прямоугольник 195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2" name="Группа 201"/>
          <p:cNvGrpSpPr/>
          <p:nvPr/>
        </p:nvGrpSpPr>
        <p:grpSpPr>
          <a:xfrm>
            <a:off x="3137056" y="1761838"/>
            <a:ext cx="9007268" cy="3538626"/>
            <a:chOff x="3137056" y="1761838"/>
            <a:chExt cx="9007268" cy="3538626"/>
          </a:xfrm>
        </p:grpSpPr>
        <p:sp>
          <p:nvSpPr>
            <p:cNvPr id="203" name="Прямоугольник 202"/>
            <p:cNvSpPr/>
            <p:nvPr/>
          </p:nvSpPr>
          <p:spPr>
            <a:xfrm>
              <a:off x="3137056" y="4100135"/>
              <a:ext cx="839524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9 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 +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 ∙ 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04" name="Группа 203"/>
            <p:cNvGrpSpPr/>
            <p:nvPr/>
          </p:nvGrpSpPr>
          <p:grpSpPr>
            <a:xfrm>
              <a:off x="9877788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05" name="Группа 204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0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0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0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1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06" name="Скругленный прямоугольник 205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1" name="Группа 200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11" name="Рисунок 2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12" name="TextBox 211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6000"/>
    </mc:Choice>
    <mc:Fallback xmlns="">
      <p:transition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05117 0.02106 " pathEditMode="relative" rAng="0" ptsTypes="AA">
                                      <p:cBhvr>
                                        <p:cTn id="13" dur="6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104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9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4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2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"/>
    </mc:Choice>
    <mc:Fallback xmlns="">
      <p:transition advClick="0" advTm="38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06" y="1210055"/>
            <a:ext cx="8331144" cy="5780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673575" y="6643273"/>
            <a:ext cx="2112223" cy="3337834"/>
          </a:xfrm>
          <a:prstGeom prst="rect">
            <a:avLst/>
          </a:prstGeom>
          <a:effectLst>
            <a:glow rad="114300">
              <a:schemeClr val="accent2">
                <a:satMod val="175000"/>
                <a:alpha val="30000"/>
              </a:schemeClr>
            </a:glow>
          </a:effectLst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48" y="5230303"/>
            <a:ext cx="2375690" cy="1781768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9" y="5230303"/>
            <a:ext cx="2375690" cy="1781768"/>
          </a:xfrm>
          <a:prstGeom prst="rect">
            <a:avLst/>
          </a:prstGeom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2" y="5230303"/>
            <a:ext cx="2375690" cy="1781768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0974" y="5230303"/>
            <a:ext cx="2375690" cy="1781768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25" y="5230303"/>
            <a:ext cx="2375690" cy="178176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216675" y="2268796"/>
            <a:ext cx="9758651" cy="1002323"/>
            <a:chOff x="-369365" y="2268796"/>
            <a:chExt cx="9758651" cy="10023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838696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2929217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020766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112315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20386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729541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Скругленный прямоугольник 173"/>
            <p:cNvSpPr/>
            <p:nvPr/>
          </p:nvSpPr>
          <p:spPr>
            <a:xfrm>
              <a:off x="-369365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Скругленный прямоугольник 174"/>
            <p:cNvSpPr/>
            <p:nvPr/>
          </p:nvSpPr>
          <p:spPr>
            <a:xfrm>
              <a:off x="72218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Скругленный прямоугольник 175"/>
            <p:cNvSpPr/>
            <p:nvPr/>
          </p:nvSpPr>
          <p:spPr>
            <a:xfrm>
              <a:off x="181373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96875" y="1761838"/>
            <a:ext cx="10328333" cy="3538626"/>
            <a:chOff x="596875" y="1761838"/>
            <a:chExt cx="10328333" cy="353862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266795" y="4100135"/>
              <a:ext cx="965841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(17 + 0 – 16)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596875" y="1761838"/>
              <a:ext cx="2266536" cy="2045749"/>
              <a:chOff x="2855356" y="1761838"/>
              <a:chExt cx="2266536" cy="2045749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2855356" y="1761838"/>
                <a:ext cx="2266536" cy="2045749"/>
                <a:chOff x="2855356" y="1761838"/>
                <a:chExt cx="2266536" cy="2045749"/>
              </a:xfrm>
            </p:grpSpPr>
            <p:sp>
              <p:nvSpPr>
                <p:cNvPr id="2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55356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4257892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556624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3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556624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3483141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8" name="gas_m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650" y="762000"/>
            <a:ext cx="609600" cy="609600"/>
          </a:xfrm>
          <a:prstGeom prst="rect">
            <a:avLst/>
          </a:prstGeom>
        </p:spPr>
      </p:pic>
      <p:grpSp>
        <p:nvGrpSpPr>
          <p:cNvPr id="122" name="Группа 121"/>
          <p:cNvGrpSpPr/>
          <p:nvPr/>
        </p:nvGrpSpPr>
        <p:grpSpPr>
          <a:xfrm>
            <a:off x="1670478" y="1761838"/>
            <a:ext cx="7356375" cy="3538626"/>
            <a:chOff x="1359755" y="1761838"/>
            <a:chExt cx="7356375" cy="3538626"/>
          </a:xfrm>
        </p:grpSpPr>
        <p:sp>
          <p:nvSpPr>
            <p:cNvPr id="123" name="Прямоугольник 122"/>
            <p:cNvSpPr/>
            <p:nvPr/>
          </p:nvSpPr>
          <p:spPr>
            <a:xfrm>
              <a:off x="2847216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(14–13)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24" name="Группа 123"/>
            <p:cNvGrpSpPr/>
            <p:nvPr/>
          </p:nvGrpSpPr>
          <p:grpSpPr>
            <a:xfrm>
              <a:off x="1359755" y="1761838"/>
              <a:ext cx="2266536" cy="2045749"/>
              <a:chOff x="1427820" y="1761838"/>
              <a:chExt cx="2266536" cy="2045749"/>
            </a:xfrm>
          </p:grpSpPr>
          <p:grpSp>
            <p:nvGrpSpPr>
              <p:cNvPr id="125" name="Группа 124"/>
              <p:cNvGrpSpPr/>
              <p:nvPr/>
            </p:nvGrpSpPr>
            <p:grpSpPr>
              <a:xfrm>
                <a:off x="1427820" y="1761838"/>
                <a:ext cx="2266536" cy="2045749"/>
                <a:chOff x="1427820" y="1761838"/>
                <a:chExt cx="2266536" cy="2045749"/>
              </a:xfrm>
            </p:grpSpPr>
            <p:sp>
              <p:nvSpPr>
                <p:cNvPr id="12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27820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2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2830356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2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129088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129088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26" name="Скругленный прямоугольник 125"/>
              <p:cNvSpPr/>
              <p:nvPr/>
            </p:nvSpPr>
            <p:spPr>
              <a:xfrm>
                <a:off x="2055605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31" name="Группа 130"/>
          <p:cNvGrpSpPr/>
          <p:nvPr/>
        </p:nvGrpSpPr>
        <p:grpSpPr>
          <a:xfrm>
            <a:off x="2763073" y="1761838"/>
            <a:ext cx="4995523" cy="3538626"/>
            <a:chOff x="2763073" y="1761838"/>
            <a:chExt cx="4995523" cy="3538626"/>
          </a:xfrm>
        </p:grpSpPr>
        <p:sp>
          <p:nvSpPr>
            <p:cNvPr id="132" name="Прямоугольник 131"/>
            <p:cNvSpPr/>
            <p:nvPr/>
          </p:nvSpPr>
          <p:spPr>
            <a:xfrm>
              <a:off x="3152848" y="4100135"/>
              <a:ext cx="460574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5+4+5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∙2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33" name="Группа 132"/>
            <p:cNvGrpSpPr/>
            <p:nvPr/>
          </p:nvGrpSpPr>
          <p:grpSpPr>
            <a:xfrm>
              <a:off x="2763073" y="1761838"/>
              <a:ext cx="2266536" cy="2045749"/>
              <a:chOff x="1747508" y="1761838"/>
              <a:chExt cx="2266536" cy="2045749"/>
            </a:xfrm>
          </p:grpSpPr>
          <p:grpSp>
            <p:nvGrpSpPr>
              <p:cNvPr id="134" name="Группа 133"/>
              <p:cNvGrpSpPr/>
              <p:nvPr/>
            </p:nvGrpSpPr>
            <p:grpSpPr>
              <a:xfrm>
                <a:off x="1747508" y="1761838"/>
                <a:ext cx="2266536" cy="2045749"/>
                <a:chOff x="1747508" y="1761838"/>
                <a:chExt cx="2266536" cy="2045749"/>
              </a:xfrm>
            </p:grpSpPr>
            <p:sp>
              <p:nvSpPr>
                <p:cNvPr id="136" name="Управляющая кнопка: &quot;Вперед&quot; или &quot;Следующий&quot; 55" descr="ДАЛЕЕ">
                  <a:hlinkClick r:id="" action="ppaction://hlinkshowjump?jump=nextslide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47508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7" name="Управляющая кнопка: &quot;Вперед&quot; или &quot;Следующий&quot; 55" descr="ДАЛЕЕ">
                  <a:hlinkClick r:id="" action="ppaction://hlinkshowjump?jump=nextslide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150044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448776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3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448776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35" name="Скругленный прямоугольник 134"/>
              <p:cNvSpPr/>
              <p:nvPr/>
            </p:nvSpPr>
            <p:spPr>
              <a:xfrm>
                <a:off x="2375293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0" name="Группа 139"/>
          <p:cNvGrpSpPr/>
          <p:nvPr/>
        </p:nvGrpSpPr>
        <p:grpSpPr>
          <a:xfrm>
            <a:off x="3135545" y="1761838"/>
            <a:ext cx="7132081" cy="3538626"/>
            <a:chOff x="3141401" y="1761838"/>
            <a:chExt cx="7132081" cy="3538626"/>
          </a:xfrm>
        </p:grpSpPr>
        <p:sp>
          <p:nvSpPr>
            <p:cNvPr id="141" name="Прямоугольник 140"/>
            <p:cNvSpPr/>
            <p:nvPr/>
          </p:nvSpPr>
          <p:spPr>
            <a:xfrm>
              <a:off x="3141401" y="4100135"/>
              <a:ext cx="713208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1+0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(23–22)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3885146" y="1761838"/>
              <a:ext cx="2266536" cy="2045749"/>
              <a:chOff x="1752858" y="1761838"/>
              <a:chExt cx="2266536" cy="2045749"/>
            </a:xfrm>
          </p:grpSpPr>
          <p:grpSp>
            <p:nvGrpSpPr>
              <p:cNvPr id="143" name="Группа 142"/>
              <p:cNvGrpSpPr/>
              <p:nvPr/>
            </p:nvGrpSpPr>
            <p:grpSpPr>
              <a:xfrm>
                <a:off x="1752858" y="1761838"/>
                <a:ext cx="2266536" cy="2045749"/>
                <a:chOff x="1752858" y="1761838"/>
                <a:chExt cx="2266536" cy="2045749"/>
              </a:xfrm>
            </p:grpSpPr>
            <p:sp>
              <p:nvSpPr>
                <p:cNvPr id="14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2858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4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155394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4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454126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4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454126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44" name="Скругленный прямоугольник 143"/>
              <p:cNvSpPr/>
              <p:nvPr/>
            </p:nvSpPr>
            <p:spPr>
              <a:xfrm>
                <a:off x="2380643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9" name="Группа 148"/>
          <p:cNvGrpSpPr/>
          <p:nvPr/>
        </p:nvGrpSpPr>
        <p:grpSpPr>
          <a:xfrm>
            <a:off x="3137092" y="1761838"/>
            <a:ext cx="5868914" cy="3538626"/>
            <a:chOff x="2502092" y="1761838"/>
            <a:chExt cx="5868914" cy="3538626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2502092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7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(7–1)–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51" name="Группа 150"/>
            <p:cNvGrpSpPr/>
            <p:nvPr/>
          </p:nvGrpSpPr>
          <p:grpSpPr>
            <a:xfrm>
              <a:off x="4329334" y="1761838"/>
              <a:ext cx="2266536" cy="2045749"/>
              <a:chOff x="1097915" y="1761838"/>
              <a:chExt cx="2266536" cy="2045749"/>
            </a:xfrm>
          </p:grpSpPr>
          <p:grpSp>
            <p:nvGrpSpPr>
              <p:cNvPr id="152" name="Группа 151"/>
              <p:cNvGrpSpPr/>
              <p:nvPr/>
            </p:nvGrpSpPr>
            <p:grpSpPr>
              <a:xfrm>
                <a:off x="1097915" y="1761838"/>
                <a:ext cx="2266536" cy="2045749"/>
                <a:chOff x="1097915" y="1761838"/>
                <a:chExt cx="2266536" cy="2045749"/>
              </a:xfrm>
            </p:grpSpPr>
            <p:sp>
              <p:nvSpPr>
                <p:cNvPr id="15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7915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5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250045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5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1799183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5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1799183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53" name="Скругленный прямоугольник 152"/>
              <p:cNvSpPr/>
              <p:nvPr/>
            </p:nvSpPr>
            <p:spPr>
              <a:xfrm>
                <a:off x="1725700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58" name="Группа 157"/>
          <p:cNvGrpSpPr/>
          <p:nvPr/>
        </p:nvGrpSpPr>
        <p:grpSpPr>
          <a:xfrm>
            <a:off x="2555987" y="1761838"/>
            <a:ext cx="5784234" cy="3538626"/>
            <a:chOff x="2555987" y="1761838"/>
            <a:chExt cx="5784234" cy="3538626"/>
          </a:xfrm>
        </p:grpSpPr>
        <p:sp>
          <p:nvSpPr>
            <p:cNvPr id="159" name="Прямоугольник 158"/>
            <p:cNvSpPr/>
            <p:nvPr/>
          </p:nvSpPr>
          <p:spPr>
            <a:xfrm>
              <a:off x="2555987" y="4100135"/>
              <a:ext cx="460574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6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6-6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60" name="Группа 159"/>
            <p:cNvGrpSpPr/>
            <p:nvPr/>
          </p:nvGrpSpPr>
          <p:grpSpPr>
            <a:xfrm>
              <a:off x="6073685" y="1761838"/>
              <a:ext cx="2266536" cy="2045749"/>
              <a:chOff x="7162798" y="1761838"/>
              <a:chExt cx="2266536" cy="2045749"/>
            </a:xfrm>
          </p:grpSpPr>
          <p:grpSp>
            <p:nvGrpSpPr>
              <p:cNvPr id="161" name="Группа 160"/>
              <p:cNvGrpSpPr/>
              <p:nvPr/>
            </p:nvGrpSpPr>
            <p:grpSpPr>
              <a:xfrm>
                <a:off x="7162798" y="1761838"/>
                <a:ext cx="2266536" cy="2045749"/>
                <a:chOff x="7162798" y="1761838"/>
                <a:chExt cx="2266536" cy="2045749"/>
              </a:xfrm>
            </p:grpSpPr>
            <p:sp>
              <p:nvSpPr>
                <p:cNvPr id="16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62798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6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8565334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6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7864066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6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7864066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62" name="Скругленный прямоугольник 161"/>
              <p:cNvSpPr/>
              <p:nvPr/>
            </p:nvSpPr>
            <p:spPr>
              <a:xfrm>
                <a:off x="7790583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7" name="Группа 166"/>
          <p:cNvGrpSpPr/>
          <p:nvPr/>
        </p:nvGrpSpPr>
        <p:grpSpPr>
          <a:xfrm>
            <a:off x="2549010" y="1761838"/>
            <a:ext cx="7132081" cy="3538626"/>
            <a:chOff x="2549010" y="1761838"/>
            <a:chExt cx="7132081" cy="3538626"/>
          </a:xfrm>
        </p:grpSpPr>
        <p:sp>
          <p:nvSpPr>
            <p:cNvPr id="168" name="Прямоугольник 167"/>
            <p:cNvSpPr/>
            <p:nvPr/>
          </p:nvSpPr>
          <p:spPr>
            <a:xfrm>
              <a:off x="2549010" y="4100135"/>
              <a:ext cx="713208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14-(20+5)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69" name="Группа 168"/>
            <p:cNvGrpSpPr/>
            <p:nvPr/>
          </p:nvGrpSpPr>
          <p:grpSpPr>
            <a:xfrm>
              <a:off x="7168214" y="1761838"/>
              <a:ext cx="2266536" cy="2045749"/>
              <a:chOff x="2846550" y="1761838"/>
              <a:chExt cx="2266536" cy="2045749"/>
            </a:xfrm>
          </p:grpSpPr>
          <p:grpSp>
            <p:nvGrpSpPr>
              <p:cNvPr id="170" name="Группа 169"/>
              <p:cNvGrpSpPr/>
              <p:nvPr/>
            </p:nvGrpSpPr>
            <p:grpSpPr>
              <a:xfrm>
                <a:off x="2846550" y="1761838"/>
                <a:ext cx="2266536" cy="2045749"/>
                <a:chOff x="2846550" y="1761838"/>
                <a:chExt cx="2266536" cy="2045749"/>
              </a:xfrm>
            </p:grpSpPr>
            <p:sp>
              <p:nvSpPr>
                <p:cNvPr id="17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46550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7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4249086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7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547818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7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547818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71" name="Скругленный прямоугольник 170"/>
              <p:cNvSpPr/>
              <p:nvPr/>
            </p:nvSpPr>
            <p:spPr>
              <a:xfrm>
                <a:off x="3474335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84" name="Группа 183"/>
          <p:cNvGrpSpPr/>
          <p:nvPr/>
        </p:nvGrpSpPr>
        <p:grpSpPr>
          <a:xfrm>
            <a:off x="1920914" y="1761838"/>
            <a:ext cx="8604092" cy="3538626"/>
            <a:chOff x="1920914" y="1761838"/>
            <a:chExt cx="8604092" cy="3538626"/>
          </a:xfrm>
        </p:grpSpPr>
        <p:sp>
          <p:nvSpPr>
            <p:cNvPr id="185" name="Прямоугольник 184"/>
            <p:cNvSpPr/>
            <p:nvPr/>
          </p:nvSpPr>
          <p:spPr>
            <a:xfrm>
              <a:off x="1920914" y="4100135"/>
              <a:ext cx="713208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(2+1)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(4+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86" name="Группа 185"/>
            <p:cNvGrpSpPr/>
            <p:nvPr/>
          </p:nvGrpSpPr>
          <p:grpSpPr>
            <a:xfrm>
              <a:off x="8258470" y="1761838"/>
              <a:ext cx="2266536" cy="2045749"/>
              <a:chOff x="2855346" y="1761838"/>
              <a:chExt cx="2266536" cy="2045749"/>
            </a:xfrm>
          </p:grpSpPr>
          <p:grpSp>
            <p:nvGrpSpPr>
              <p:cNvPr id="187" name="Группа 186"/>
              <p:cNvGrpSpPr/>
              <p:nvPr/>
            </p:nvGrpSpPr>
            <p:grpSpPr>
              <a:xfrm>
                <a:off x="2855346" y="1761838"/>
                <a:ext cx="2266536" cy="2045749"/>
                <a:chOff x="2855346" y="1761838"/>
                <a:chExt cx="2266536" cy="2045749"/>
              </a:xfrm>
            </p:grpSpPr>
            <p:sp>
              <p:nvSpPr>
                <p:cNvPr id="18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55346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4257882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556614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556614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88" name="Скругленный прямоугольник 187"/>
              <p:cNvSpPr/>
              <p:nvPr/>
            </p:nvSpPr>
            <p:spPr>
              <a:xfrm>
                <a:off x="3483131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3" name="Группа 192"/>
          <p:cNvGrpSpPr/>
          <p:nvPr/>
        </p:nvGrpSpPr>
        <p:grpSpPr>
          <a:xfrm>
            <a:off x="2852523" y="1761838"/>
            <a:ext cx="8762730" cy="3538626"/>
            <a:chOff x="1788654" y="1761838"/>
            <a:chExt cx="8762730" cy="3538626"/>
          </a:xfrm>
        </p:grpSpPr>
        <p:sp>
          <p:nvSpPr>
            <p:cNvPr id="194" name="Прямоугольник 193"/>
            <p:cNvSpPr/>
            <p:nvPr/>
          </p:nvSpPr>
          <p:spPr>
            <a:xfrm>
              <a:off x="1788654" y="4100135"/>
              <a:ext cx="713208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7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∙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11-(35+2)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95" name="Группа 194"/>
            <p:cNvGrpSpPr/>
            <p:nvPr/>
          </p:nvGrpSpPr>
          <p:grpSpPr>
            <a:xfrm>
              <a:off x="8284848" y="1761838"/>
              <a:ext cx="2266536" cy="2045749"/>
              <a:chOff x="2837764" y="1761838"/>
              <a:chExt cx="2266536" cy="2045749"/>
            </a:xfrm>
          </p:grpSpPr>
          <p:grpSp>
            <p:nvGrpSpPr>
              <p:cNvPr id="196" name="Группа 195"/>
              <p:cNvGrpSpPr/>
              <p:nvPr/>
            </p:nvGrpSpPr>
            <p:grpSpPr>
              <a:xfrm>
                <a:off x="2837764" y="1761838"/>
                <a:ext cx="2266536" cy="2045749"/>
                <a:chOff x="2837764" y="1761838"/>
                <a:chExt cx="2266536" cy="2045749"/>
              </a:xfrm>
            </p:grpSpPr>
            <p:sp>
              <p:nvSpPr>
                <p:cNvPr id="19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37764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4240300" y="2352713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0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539032" y="2943587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0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539032" y="1761838"/>
                  <a:ext cx="864000" cy="864000"/>
                </a:xfrm>
                <a:prstGeom prst="actionButtonForwardNext">
                  <a:avLst/>
                </a:prstGeom>
                <a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197" name="Скругленный прямоугольник 196"/>
              <p:cNvSpPr/>
              <p:nvPr/>
            </p:nvSpPr>
            <p:spPr>
              <a:xfrm>
                <a:off x="3465549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1" name="Группа 100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2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000"/>
    </mc:Choice>
    <mc:Fallback xmlns="">
      <p:transition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19 -1.48148E-6 L -0.00143 0.03866 " pathEditMode="relative" rAng="0" ptsTypes="AA">
                                      <p:cBhvr>
                                        <p:cTn id="10" dur="6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1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3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4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5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>
                <p:cTn id="68" repeatCount="3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5959075"/>
            <a:ext cx="1896342" cy="49390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6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08-a-countdown-three-two-o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471185"/>
            <a:ext cx="609600" cy="609600"/>
          </a:xfrm>
          <a:prstGeom prst="rect">
            <a:avLst/>
          </a:prstGeom>
        </p:spPr>
      </p:pic>
      <p:pic>
        <p:nvPicPr>
          <p:cNvPr id="4" name="14_-_sovetskaja_kosmicheskaja_muzika_remi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8929" y="626363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32" y="2524889"/>
            <a:ext cx="2833132" cy="2150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64" y="2468037"/>
            <a:ext cx="3856468" cy="22646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1" y="2458561"/>
            <a:ext cx="3894372" cy="22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 numSld="3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 rot="5400000" flipH="1">
            <a:off x="10105717" y="491645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8529494" y="1833195"/>
            <a:ext cx="3412770" cy="629768"/>
            <a:chOff x="8699549" y="1145888"/>
            <a:chExt cx="3412770" cy="62976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24" name="Группа 23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5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cxnSp>
        <p:nvCxnSpPr>
          <p:cNvPr id="28" name="Прямая соединительная линия 27"/>
          <p:cNvCxnSpPr/>
          <p:nvPr/>
        </p:nvCxnSpPr>
        <p:spPr>
          <a:xfrm>
            <a:off x="-24000" y="2562225"/>
            <a:ext cx="12240000" cy="0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-24000" y="6219825"/>
            <a:ext cx="12240000" cy="0"/>
          </a:xfrm>
          <a:prstGeom prst="line">
            <a:avLst/>
          </a:prstGeom>
          <a:ln w="762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16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0"/>
    </mc:Choice>
    <mc:Fallback xmlns="">
      <p:transition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9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320"/>
            <a:ext cx="10058400" cy="4266680"/>
          </a:xfrm>
          <a:prstGeom prst="rect">
            <a:avLst/>
          </a:prstGeom>
        </p:spPr>
      </p:pic>
      <p:sp>
        <p:nvSpPr>
          <p:cNvPr id="3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8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9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5959075"/>
            <a:ext cx="1896342" cy="49390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9288"/>
            <a:ext cx="10058400" cy="1750161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17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2846283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1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2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5959075"/>
            <a:ext cx="1896342" cy="493902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9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9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6140050"/>
            <a:ext cx="1896342" cy="493902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19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1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452237" y="5827868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90118" y="5827868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328000" y="5827868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47" y="6006819"/>
            <a:ext cx="2591464" cy="506098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Fanfary_-_fanfary_(iPle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9670" y="5523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5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6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6140050"/>
            <a:ext cx="1896342" cy="493902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20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7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0" name="Скругленный прямоугольник 89"/>
          <p:cNvSpPr/>
          <p:nvPr/>
        </p:nvSpPr>
        <p:spPr>
          <a:xfrm rot="5400000" flipH="1">
            <a:off x="10131894" y="65343"/>
            <a:ext cx="256507" cy="3348000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1" name="Группа 90"/>
          <p:cNvGrpSpPr/>
          <p:nvPr/>
        </p:nvGrpSpPr>
        <p:grpSpPr>
          <a:xfrm>
            <a:off x="8550514" y="1412246"/>
            <a:ext cx="3412770" cy="629768"/>
            <a:chOff x="8699549" y="1145888"/>
            <a:chExt cx="3412770" cy="629768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93" name="Группа 92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94" name="Рисунок 9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95" name="Рисунок 94"/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7" name="18-hi-fi_-_ne_dano_REZANOE_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374" y="2736207"/>
            <a:ext cx="609600" cy="609600"/>
          </a:xfrm>
          <a:prstGeom prst="rect">
            <a:avLst/>
          </a:prstGeom>
        </p:spPr>
      </p:pic>
      <p:grpSp>
        <p:nvGrpSpPr>
          <p:cNvPr id="98" name="Группа 9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1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20"/>
    </mc:Choice>
    <mc:Fallback xmlns="">
      <p:transition spd="slow" advTm="18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8002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001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2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846282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sp>
        <p:nvSpPr>
          <p:cNvPr id="32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3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4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6140050"/>
            <a:ext cx="1896342" cy="49390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9288"/>
            <a:ext cx="10058400" cy="17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6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7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55" y="6141352"/>
            <a:ext cx="1896342" cy="493902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7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5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6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6140050"/>
            <a:ext cx="1896342" cy="493902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6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Скругленный прямоугольник 99"/>
          <p:cNvSpPr/>
          <p:nvPr/>
        </p:nvSpPr>
        <p:spPr>
          <a:xfrm rot="5400000" flipH="1">
            <a:off x="10131894" y="-788097"/>
            <a:ext cx="256507" cy="3348000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1" name="Группа 100"/>
          <p:cNvGrpSpPr/>
          <p:nvPr/>
        </p:nvGrpSpPr>
        <p:grpSpPr>
          <a:xfrm>
            <a:off x="8550514" y="558806"/>
            <a:ext cx="3412770" cy="629768"/>
            <a:chOff x="8699549" y="1145888"/>
            <a:chExt cx="3412770" cy="629768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103" name="Группа 102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104" name="Рисунок 10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8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07" name="18-hi-fi_-_ne_dano_REZANOE_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5374" y="2736207"/>
            <a:ext cx="609600" cy="609600"/>
          </a:xfrm>
          <a:prstGeom prst="rect">
            <a:avLst/>
          </a:prstGeom>
        </p:spPr>
      </p:pic>
      <p:grpSp>
        <p:nvGrpSpPr>
          <p:cNvPr id="108" name="Группа 10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8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20"/>
    </mc:Choice>
    <mc:Fallback xmlns="">
      <p:transition spd="slow" advTm="18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2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18002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8001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  <p:bldLst>
      <p:bldP spid="1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846282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9288"/>
            <a:ext cx="10058400" cy="17501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  <p:sp>
        <p:nvSpPr>
          <p:cNvPr id="33" name="Управляющая кнопка: &quot;Вперед&quot; или &quot;Следующий&quot; 55" descr="ДАЛЕЕ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4" name="Управляющая кнопка: &quot;Вперед&quot; или &quot;Следующий&quot; 55" descr="ДАЛЕЕ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5" name="Управляющая кнопка: &quot;Вперед&quot; или &quot;Следующий&quot; 55" descr="ДАЛЕЕ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09" y="6140050"/>
            <a:ext cx="1896342" cy="49390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26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9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2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4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6145379"/>
            <a:ext cx="1896342" cy="493902"/>
          </a:xfrm>
          <a:prstGeom prst="rect">
            <a:avLst/>
          </a:prstGeom>
        </p:spPr>
      </p:pic>
      <p:grpSp>
        <p:nvGrpSpPr>
          <p:cNvPr id="106" name="Группа 10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27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2" grpId="0" animBg="1"/>
      <p:bldP spid="10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7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 rot="5400000" flipH="1">
            <a:off x="10131894" y="632901"/>
            <a:ext cx="256507" cy="3348000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5" name="Группа 54"/>
          <p:cNvGrpSpPr/>
          <p:nvPr/>
        </p:nvGrpSpPr>
        <p:grpSpPr>
          <a:xfrm>
            <a:off x="8550514" y="1979804"/>
            <a:ext cx="3412770" cy="629768"/>
            <a:chOff x="8699549" y="1145888"/>
            <a:chExt cx="3412770" cy="629768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57" name="Группа 56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61" name="18-hi-fi_-_ne_dano_REZANOE_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374" y="2736207"/>
            <a:ext cx="609600" cy="609600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29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8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20"/>
    </mc:Choice>
    <mc:Fallback xmlns="">
      <p:transition spd="slow" advTm="18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8002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001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2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452237" y="5827868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90118" y="5827868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328000" y="5827868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94" y="6012917"/>
            <a:ext cx="1896342" cy="493902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9" name="fanfary-zastavka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5539" y="5584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46283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9288"/>
            <a:ext cx="10058400" cy="17501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  <p:sp>
        <p:nvSpPr>
          <p:cNvPr id="3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6145379"/>
            <a:ext cx="1896342" cy="49390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30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9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1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6145379"/>
            <a:ext cx="1896342" cy="493902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5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6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5959075"/>
            <a:ext cx="1896342" cy="493902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6145379"/>
            <a:ext cx="1896342" cy="493902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1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4547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4547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4547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6145379"/>
            <a:ext cx="1896342" cy="493902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1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2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0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7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36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1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675"/>
            <a:ext cx="12193200" cy="6858675"/>
          </a:xfrm>
          <a:prstGeom prst="rect">
            <a:avLst/>
          </a:prstGeom>
        </p:spPr>
      </p:pic>
      <p:sp>
        <p:nvSpPr>
          <p:cNvPr id="84" name="Скругленный прямоугольник 83"/>
          <p:cNvSpPr/>
          <p:nvPr/>
        </p:nvSpPr>
        <p:spPr>
          <a:xfrm rot="5400000">
            <a:off x="8958426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 rot="5400000">
            <a:off x="1797713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 rot="5400000">
            <a:off x="2991165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 rot="5400000">
            <a:off x="4184617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/>
          <p:cNvSpPr/>
          <p:nvPr/>
        </p:nvSpPr>
        <p:spPr>
          <a:xfrm rot="5400000">
            <a:off x="5378069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 rot="5400000">
            <a:off x="6571521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 rot="5400000">
            <a:off x="7764973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 rot="5400000">
            <a:off x="8958426" y="1370693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 rot="5400000">
            <a:off x="1797713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кругленный прямоугольник 92"/>
          <p:cNvSpPr/>
          <p:nvPr/>
        </p:nvSpPr>
        <p:spPr>
          <a:xfrm rot="5400000">
            <a:off x="2990991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ый прямоугольник 93"/>
          <p:cNvSpPr/>
          <p:nvPr/>
        </p:nvSpPr>
        <p:spPr>
          <a:xfrm rot="5400000">
            <a:off x="4184530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 rot="5400000">
            <a:off x="5378069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/>
        </p:nvSpPr>
        <p:spPr>
          <a:xfrm rot="5400000">
            <a:off x="6571347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кругленный прямоугольник 96"/>
          <p:cNvSpPr/>
          <p:nvPr/>
        </p:nvSpPr>
        <p:spPr>
          <a:xfrm rot="5400000">
            <a:off x="7764886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/>
        </p:nvSpPr>
        <p:spPr>
          <a:xfrm rot="5400000">
            <a:off x="8958426" y="489902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кругленный прямоугольник 98"/>
          <p:cNvSpPr/>
          <p:nvPr/>
        </p:nvSpPr>
        <p:spPr>
          <a:xfrm rot="5400000">
            <a:off x="1797713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кругленный прямоугольник 99"/>
          <p:cNvSpPr/>
          <p:nvPr/>
        </p:nvSpPr>
        <p:spPr>
          <a:xfrm rot="5400000">
            <a:off x="2990991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кругленный прямоугольник 100"/>
          <p:cNvSpPr/>
          <p:nvPr/>
        </p:nvSpPr>
        <p:spPr>
          <a:xfrm rot="5400000">
            <a:off x="4184530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Скругленный прямоугольник 101"/>
          <p:cNvSpPr/>
          <p:nvPr/>
        </p:nvSpPr>
        <p:spPr>
          <a:xfrm rot="5400000">
            <a:off x="5378069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кругленный прямоугольник 102"/>
          <p:cNvSpPr/>
          <p:nvPr/>
        </p:nvSpPr>
        <p:spPr>
          <a:xfrm rot="5400000">
            <a:off x="6571347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кругленный прямоугольник 103"/>
          <p:cNvSpPr/>
          <p:nvPr/>
        </p:nvSpPr>
        <p:spPr>
          <a:xfrm rot="5400000">
            <a:off x="7764886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 rot="5400000">
            <a:off x="8958426" y="3722915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05"/>
          <p:cNvSpPr/>
          <p:nvPr/>
        </p:nvSpPr>
        <p:spPr>
          <a:xfrm rot="5400000">
            <a:off x="1797713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Скругленный прямоугольник 106"/>
          <p:cNvSpPr/>
          <p:nvPr/>
        </p:nvSpPr>
        <p:spPr>
          <a:xfrm rot="5400000">
            <a:off x="2990991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Скругленный прямоугольник 107"/>
          <p:cNvSpPr/>
          <p:nvPr/>
        </p:nvSpPr>
        <p:spPr>
          <a:xfrm rot="5400000">
            <a:off x="4184530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Скругленный прямоугольник 108"/>
          <p:cNvSpPr/>
          <p:nvPr/>
        </p:nvSpPr>
        <p:spPr>
          <a:xfrm rot="5400000">
            <a:off x="5378069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Скругленный прямоугольник 109"/>
          <p:cNvSpPr/>
          <p:nvPr/>
        </p:nvSpPr>
        <p:spPr>
          <a:xfrm rot="5400000">
            <a:off x="6571347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Скругленный прямоугольник 110"/>
          <p:cNvSpPr/>
          <p:nvPr/>
        </p:nvSpPr>
        <p:spPr>
          <a:xfrm rot="5400000">
            <a:off x="7764886" y="2561317"/>
            <a:ext cx="1080000" cy="1080000"/>
          </a:xfrm>
          <a:prstGeom prst="roundRect">
            <a:avLst>
              <a:gd name="adj" fmla="val 9613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06" y="3751941"/>
            <a:ext cx="894770" cy="956716"/>
          </a:xfrm>
          <a:prstGeom prst="rect">
            <a:avLst/>
          </a:prstGeom>
          <a:effectLst>
            <a:innerShdw blurRad="114300">
              <a:schemeClr val="tx1"/>
            </a:inn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01" y="2670089"/>
            <a:ext cx="894770" cy="956716"/>
          </a:xfrm>
          <a:prstGeom prst="rect">
            <a:avLst/>
          </a:prstGeom>
          <a:effectLst>
            <a:innerShdw blurRad="114300">
              <a:schemeClr val="tx1"/>
            </a:innerShdw>
          </a:effectLst>
        </p:spPr>
      </p:pic>
      <p:sp>
        <p:nvSpPr>
          <p:cNvPr id="114" name="Скругленный прямоугольник 113"/>
          <p:cNvSpPr/>
          <p:nvPr/>
        </p:nvSpPr>
        <p:spPr>
          <a:xfrm rot="5400000">
            <a:off x="1797191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Скругленный прямоугольник 114"/>
          <p:cNvSpPr/>
          <p:nvPr/>
        </p:nvSpPr>
        <p:spPr>
          <a:xfrm rot="5400000">
            <a:off x="2990730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Скругленный прямоугольник 115"/>
          <p:cNvSpPr/>
          <p:nvPr/>
        </p:nvSpPr>
        <p:spPr>
          <a:xfrm rot="5400000">
            <a:off x="4184269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Скругленный прямоугольник 116"/>
          <p:cNvSpPr/>
          <p:nvPr/>
        </p:nvSpPr>
        <p:spPr>
          <a:xfrm rot="5400000">
            <a:off x="5377808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Скругленный прямоугольник 117"/>
          <p:cNvSpPr/>
          <p:nvPr/>
        </p:nvSpPr>
        <p:spPr>
          <a:xfrm rot="5400000">
            <a:off x="6571347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кругленный прямоугольник 118"/>
          <p:cNvSpPr/>
          <p:nvPr/>
        </p:nvSpPr>
        <p:spPr>
          <a:xfrm rot="5400000">
            <a:off x="7764886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кругленный прямоугольник 119"/>
          <p:cNvSpPr/>
          <p:nvPr/>
        </p:nvSpPr>
        <p:spPr>
          <a:xfrm rot="5400000">
            <a:off x="8958425" y="1356180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кругленный прямоугольник 120"/>
          <p:cNvSpPr/>
          <p:nvPr/>
        </p:nvSpPr>
        <p:spPr>
          <a:xfrm rot="5400000">
            <a:off x="2990730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Скругленный прямоугольник 121"/>
          <p:cNvSpPr/>
          <p:nvPr/>
        </p:nvSpPr>
        <p:spPr>
          <a:xfrm rot="5400000">
            <a:off x="4184269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кругленный прямоугольник 122"/>
          <p:cNvSpPr/>
          <p:nvPr/>
        </p:nvSpPr>
        <p:spPr>
          <a:xfrm rot="5400000">
            <a:off x="5377808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Скругленный прямоугольник 123"/>
          <p:cNvSpPr/>
          <p:nvPr/>
        </p:nvSpPr>
        <p:spPr>
          <a:xfrm rot="5400000">
            <a:off x="6571347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Скругленный прямоугольник 124"/>
          <p:cNvSpPr/>
          <p:nvPr/>
        </p:nvSpPr>
        <p:spPr>
          <a:xfrm rot="5400000">
            <a:off x="7764886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Скругленный прямоугольник 125"/>
          <p:cNvSpPr/>
          <p:nvPr/>
        </p:nvSpPr>
        <p:spPr>
          <a:xfrm rot="5400000">
            <a:off x="8958425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Скругленный прямоугольник 126"/>
          <p:cNvSpPr/>
          <p:nvPr/>
        </p:nvSpPr>
        <p:spPr>
          <a:xfrm rot="5400000">
            <a:off x="4184269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кругленный прямоугольник 127"/>
          <p:cNvSpPr/>
          <p:nvPr/>
        </p:nvSpPr>
        <p:spPr>
          <a:xfrm rot="5400000">
            <a:off x="5377808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Скругленный прямоугольник 128"/>
          <p:cNvSpPr/>
          <p:nvPr/>
        </p:nvSpPr>
        <p:spPr>
          <a:xfrm rot="5400000">
            <a:off x="6571347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Скругленный прямоугольник 129"/>
          <p:cNvSpPr/>
          <p:nvPr/>
        </p:nvSpPr>
        <p:spPr>
          <a:xfrm rot="5400000">
            <a:off x="7764886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Скругленный прямоугольник 130"/>
          <p:cNvSpPr/>
          <p:nvPr/>
        </p:nvSpPr>
        <p:spPr>
          <a:xfrm rot="5400000">
            <a:off x="8958425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кругленный прямоугольник 131"/>
          <p:cNvSpPr/>
          <p:nvPr/>
        </p:nvSpPr>
        <p:spPr>
          <a:xfrm rot="5400000">
            <a:off x="2990730" y="2546804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Скругленный прямоугольник 132"/>
          <p:cNvSpPr/>
          <p:nvPr/>
        </p:nvSpPr>
        <p:spPr>
          <a:xfrm rot="5400000">
            <a:off x="4184269" y="2546804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Скругленный прямоугольник 133"/>
          <p:cNvSpPr/>
          <p:nvPr/>
        </p:nvSpPr>
        <p:spPr>
          <a:xfrm rot="5400000">
            <a:off x="5377808" y="2546804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Скругленный прямоугольник 134"/>
          <p:cNvSpPr/>
          <p:nvPr/>
        </p:nvSpPr>
        <p:spPr>
          <a:xfrm rot="5400000">
            <a:off x="6571347" y="2546804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Скругленный прямоугольник 135"/>
          <p:cNvSpPr/>
          <p:nvPr/>
        </p:nvSpPr>
        <p:spPr>
          <a:xfrm rot="5400000">
            <a:off x="7764886" y="2546804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Скругленный прямоугольник 136"/>
          <p:cNvSpPr/>
          <p:nvPr/>
        </p:nvSpPr>
        <p:spPr>
          <a:xfrm rot="5400000">
            <a:off x="1797191" y="488451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Скругленный прямоугольник 137"/>
          <p:cNvSpPr/>
          <p:nvPr/>
        </p:nvSpPr>
        <p:spPr>
          <a:xfrm rot="5400000">
            <a:off x="1797191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Скругленный прямоугольник 144"/>
          <p:cNvSpPr/>
          <p:nvPr/>
        </p:nvSpPr>
        <p:spPr>
          <a:xfrm rot="5400000">
            <a:off x="2990730" y="3708402"/>
            <a:ext cx="1080000" cy="1080000"/>
          </a:xfrm>
          <a:prstGeom prst="roundRect">
            <a:avLst>
              <a:gd name="adj" fmla="val 9613"/>
            </a:avLst>
          </a:prstGeom>
          <a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8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63" name="Рисунок 16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  <p:grpSp>
        <p:nvGrpSpPr>
          <p:cNvPr id="169" name="Группа 168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75" name="Рисунок 17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37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09" y="2669694"/>
            <a:ext cx="1030488" cy="853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18" y="2698450"/>
            <a:ext cx="567073" cy="76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7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9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2" y="2225338"/>
            <a:ext cx="3828620" cy="4499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08" y="2225338"/>
            <a:ext cx="3834716" cy="450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60" y="2225338"/>
            <a:ext cx="3968840" cy="4499238"/>
          </a:xfrm>
          <a:prstGeom prst="rect">
            <a:avLst/>
          </a:prstGeom>
        </p:spPr>
      </p:pic>
      <p:sp>
        <p:nvSpPr>
          <p:cNvPr id="109" name="Скругленный прямоугольник 108"/>
          <p:cNvSpPr/>
          <p:nvPr/>
        </p:nvSpPr>
        <p:spPr>
          <a:xfrm rot="5400000" flipH="1">
            <a:off x="10071652" y="48809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0" name="Группа 109"/>
          <p:cNvGrpSpPr/>
          <p:nvPr/>
        </p:nvGrpSpPr>
        <p:grpSpPr>
          <a:xfrm>
            <a:off x="8495429" y="1390359"/>
            <a:ext cx="3412770" cy="629768"/>
            <a:chOff x="8699549" y="1145888"/>
            <a:chExt cx="3412770" cy="629768"/>
          </a:xfrm>
        </p:grpSpPr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132" name="Группа 131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14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41" name="Рисунок 140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48" name="06-henry_jackman_-_one_minute_to_win_it_(wreck-it_ralph_20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244" y="6211202"/>
            <a:ext cx="609600" cy="582665"/>
          </a:xfrm>
          <a:prstGeom prst="rect">
            <a:avLst/>
          </a:prstGeom>
        </p:spPr>
      </p:pic>
      <p:pic>
        <p:nvPicPr>
          <p:cNvPr id="159" name="05-st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6244" y="5238420"/>
            <a:ext cx="609600" cy="609600"/>
          </a:xfrm>
          <a:prstGeom prst="rect">
            <a:avLst/>
          </a:prstGeom>
        </p:spPr>
      </p:pic>
      <p:grpSp>
        <p:nvGrpSpPr>
          <p:cNvPr id="160" name="Группа 159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61" name="Рисунок 1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62" name="TextBox 161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39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3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9000">
        <p14:doors dir="vert"/>
      </p:transition>
    </mc:Choice>
    <mc:Fallback xmlns="">
      <p:transition spd="slow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7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69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</p:childTnLst>
        </p:cTn>
      </p:par>
    </p:tnLst>
    <p:bldLst>
      <p:bldP spid="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5959075"/>
            <a:ext cx="1896342" cy="49390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87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2845080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sp>
        <p:nvSpPr>
          <p:cNvPr id="3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6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40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9288"/>
            <a:ext cx="10058400" cy="175016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10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8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9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26" name="Рисунок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675"/>
            <a:ext cx="12193200" cy="6858675"/>
          </a:xfrm>
          <a:prstGeom prst="rect">
            <a:avLst/>
          </a:prstGeom>
        </p:spPr>
      </p:pic>
      <p:sp>
        <p:nvSpPr>
          <p:cNvPr id="29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1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675"/>
            <a:ext cx="12193200" cy="6858675"/>
          </a:xfrm>
          <a:prstGeom prst="rect">
            <a:avLst/>
          </a:prstGeom>
        </p:spPr>
      </p:pic>
      <p:sp>
        <p:nvSpPr>
          <p:cNvPr id="151" name="Скругленный прямоугольник 150"/>
          <p:cNvSpPr/>
          <p:nvPr/>
        </p:nvSpPr>
        <p:spPr>
          <a:xfrm rot="5400000" flipH="1">
            <a:off x="10071652" y="-94412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9" name="Группа 158"/>
          <p:cNvGrpSpPr/>
          <p:nvPr/>
        </p:nvGrpSpPr>
        <p:grpSpPr>
          <a:xfrm>
            <a:off x="8495429" y="1247138"/>
            <a:ext cx="3412770" cy="629768"/>
            <a:chOff x="8699549" y="1145888"/>
            <a:chExt cx="3412770" cy="629768"/>
          </a:xfrm>
        </p:grpSpPr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161" name="Группа 160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162" name="Рисунок 1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163" name="Рисунок 162"/>
              <p:cNvPicPr>
                <a:picLocks noChangeAspect="1"/>
              </p:cNvPicPr>
              <p:nvPr/>
            </p:nvPicPr>
            <p:blipFill>
              <a:blip r:embed="rId11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2" y="1890740"/>
            <a:ext cx="3828620" cy="4615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61" y="1890740"/>
            <a:ext cx="3828620" cy="4615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51" y="1890740"/>
            <a:ext cx="3968840" cy="5005250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9" y="1496624"/>
            <a:ext cx="1835055" cy="524301"/>
          </a:xfrm>
          <a:prstGeom prst="rect">
            <a:avLst/>
          </a:prstGeom>
        </p:spPr>
      </p:pic>
      <p:pic>
        <p:nvPicPr>
          <p:cNvPr id="140" name="08-a-countdown-three-two-o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77189" y="6235496"/>
            <a:ext cx="609600" cy="609600"/>
          </a:xfrm>
          <a:prstGeom prst="rect">
            <a:avLst/>
          </a:prstGeom>
        </p:spPr>
      </p:pic>
      <p:pic>
        <p:nvPicPr>
          <p:cNvPr id="141" name="07-henry_jackman_-_arcade_finale(wreck-it_ralph_201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77189" y="5418469"/>
            <a:ext cx="609600" cy="609600"/>
          </a:xfrm>
          <a:prstGeom prst="rect">
            <a:avLst/>
          </a:prstGeom>
        </p:spPr>
      </p:pic>
      <p:grpSp>
        <p:nvGrpSpPr>
          <p:cNvPr id="148" name="Группа 14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49" name="Рисунок 14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80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5000">
        <p14:doors dir="vert"/>
      </p:transition>
    </mc:Choice>
    <mc:Fallback xmlns="">
      <p:transition spd="slow" advTm="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85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84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  <p:audio>
              <p:cMediaNode vol="80000" numSld="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  <p:bldLst>
      <p:bldP spid="1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2864132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9288"/>
            <a:ext cx="10058400" cy="1750161"/>
          </a:xfrm>
          <a:prstGeom prst="rect">
            <a:avLst/>
          </a:prstGeom>
        </p:spPr>
      </p:pic>
      <p:sp>
        <p:nvSpPr>
          <p:cNvPr id="35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6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7" name="Управляющая кнопка: &quot;Вперед&quot; или &quot;Следующий&quot; 55" descr="ДАЛЕЕ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12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391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4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391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391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46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24175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5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6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7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47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 flipH="1">
            <a:off x="-674056" y="1540546"/>
            <a:ext cx="13069267" cy="6777463"/>
            <a:chOff x="-158107" y="2683546"/>
            <a:chExt cx="13069267" cy="677746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11903" flipH="1">
              <a:off x="8515783" y="1603395"/>
              <a:ext cx="3315226" cy="5475528"/>
            </a:xfrm>
            <a:prstGeom prst="rect">
              <a:avLst/>
            </a:prstGeom>
            <a:effectLst>
              <a:outerShdw blurRad="279400" dist="38100" dir="18900000" algn="bl" rotWithShape="0">
                <a:srgbClr val="FFFF00"/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9377" y="768923"/>
              <a:ext cx="4884602" cy="12499570"/>
            </a:xfrm>
            <a:prstGeom prst="rect">
              <a:avLst/>
            </a:prstGeom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-91406" y="6555213"/>
            <a:ext cx="12326256" cy="0"/>
          </a:xfrm>
          <a:prstGeom prst="line">
            <a:avLst/>
          </a:prstGeom>
          <a:ln w="203200" cap="rnd">
            <a:solidFill>
              <a:srgbClr val="92D05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 rot="21287403">
            <a:off x="2837912" y="4705624"/>
            <a:ext cx="11436106" cy="3961368"/>
            <a:chOff x="2321508" y="5251291"/>
            <a:chExt cx="10549350" cy="3961368"/>
          </a:xfrm>
          <a:gradFill>
            <a:gsLst>
              <a:gs pos="8000">
                <a:schemeClr val="bg1"/>
              </a:gs>
              <a:gs pos="100000">
                <a:srgbClr val="FF8C1D"/>
              </a:gs>
            </a:gsLst>
            <a:lin ang="0" scaled="1"/>
          </a:gradFill>
          <a:effectLst>
            <a:outerShdw blurRad="63500" sx="102000" sy="102000" algn="ctr" rotWithShape="0">
              <a:srgbClr val="FFFF00">
                <a:alpha val="40000"/>
              </a:srgbClr>
            </a:outerShdw>
          </a:effectLst>
        </p:grpSpPr>
        <p:sp>
          <p:nvSpPr>
            <p:cNvPr id="21" name="Овал 20"/>
            <p:cNvSpPr/>
            <p:nvPr/>
          </p:nvSpPr>
          <p:spPr>
            <a:xfrm>
              <a:off x="8569436" y="5251291"/>
              <a:ext cx="692709" cy="692392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 rot="20001031">
              <a:off x="9200327" y="5434406"/>
              <a:ext cx="800234" cy="67874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 rot="20001031">
              <a:off x="9468878" y="5940465"/>
              <a:ext cx="1023068" cy="1071252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19567510">
              <a:off x="8138552" y="5686573"/>
              <a:ext cx="96460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 rot="19567510">
              <a:off x="7442007" y="6350220"/>
              <a:ext cx="108648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 rot="19567510">
              <a:off x="10407543" y="6131131"/>
              <a:ext cx="1128240" cy="117226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 rot="19567510">
              <a:off x="7993207" y="577620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 rot="19567510">
              <a:off x="6713953" y="6637528"/>
              <a:ext cx="108648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 rot="19567510">
              <a:off x="5180832" y="6638118"/>
              <a:ext cx="1094297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 rot="19567510">
              <a:off x="6488575" y="6497138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 rot="19567510">
              <a:off x="6135064" y="6653827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 rot="19567510">
              <a:off x="4240802" y="6779096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 rot="18033103">
              <a:off x="4749951" y="6849521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 rot="18033103">
              <a:off x="3519892" y="6882974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 rot="18033103">
              <a:off x="11384233" y="6424649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 rot="1335611">
              <a:off x="11734165" y="6392980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 rot="19567510">
              <a:off x="6351027" y="6817947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 rot="19567510">
              <a:off x="4906642" y="7116856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 rot="19567510">
              <a:off x="3540625" y="716517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 rot="19567510">
              <a:off x="9342426" y="658948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 rot="19567510">
              <a:off x="10733100" y="6748537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 rot="21205828">
              <a:off x="2321508" y="7091343"/>
              <a:ext cx="1428505" cy="115771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4" y="2886334"/>
            <a:ext cx="7611876" cy="375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4" name="Группа 43"/>
          <p:cNvGrpSpPr/>
          <p:nvPr/>
        </p:nvGrpSpPr>
        <p:grpSpPr>
          <a:xfrm>
            <a:off x="8789216" y="5327361"/>
            <a:ext cx="2630886" cy="1757883"/>
            <a:chOff x="7594433" y="5833583"/>
            <a:chExt cx="2930265" cy="1757883"/>
          </a:xfrm>
          <a:gradFill>
            <a:gsLst>
              <a:gs pos="8000">
                <a:srgbClr val="66FF33"/>
              </a:gs>
              <a:gs pos="100000">
                <a:srgbClr val="FFFF00"/>
              </a:gs>
            </a:gsLst>
            <a:lin ang="0" scaled="1"/>
          </a:gra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Овал 44"/>
            <p:cNvSpPr/>
            <p:nvPr/>
          </p:nvSpPr>
          <p:spPr>
            <a:xfrm>
              <a:off x="8719516" y="5886338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 rot="20001031">
              <a:off x="9167313" y="5833583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 rot="20001031">
              <a:off x="9202371" y="6044680"/>
              <a:ext cx="816259" cy="7457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 rot="19567510">
              <a:off x="8418705" y="6097543"/>
              <a:ext cx="633476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 rot="19567510">
              <a:off x="7594433" y="6411347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 rot="19567510">
              <a:off x="9438213" y="6527799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 rot="19567510">
              <a:off x="8358269" y="6124534"/>
              <a:ext cx="1531607" cy="14669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67" y="4276580"/>
            <a:ext cx="1271030" cy="20136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50" y="5166803"/>
            <a:ext cx="2375690" cy="178176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24" y="5166803"/>
            <a:ext cx="2375690" cy="178176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06" y="5351648"/>
            <a:ext cx="3619029" cy="1290451"/>
          </a:xfrm>
          <a:prstGeom prst="rect">
            <a:avLst/>
          </a:prstGeom>
          <a:effectLst/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925" y="5166803"/>
            <a:ext cx="2375690" cy="1781768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9114826" y="5588725"/>
            <a:ext cx="2930265" cy="1815939"/>
            <a:chOff x="7594433" y="5775527"/>
            <a:chExt cx="2930265" cy="1815939"/>
          </a:xfrm>
          <a:gradFill>
            <a:gsLst>
              <a:gs pos="8000">
                <a:srgbClr val="00B050"/>
              </a:gs>
              <a:gs pos="100000">
                <a:schemeClr val="bg1"/>
              </a:gs>
            </a:gsLst>
            <a:lin ang="0" scaled="1"/>
          </a:gra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Овал 57"/>
            <p:cNvSpPr/>
            <p:nvPr/>
          </p:nvSpPr>
          <p:spPr>
            <a:xfrm>
              <a:off x="8719516" y="5886338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 rot="20001031">
              <a:off x="9199644" y="5775527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 rot="20001031">
              <a:off x="9202371" y="6044680"/>
              <a:ext cx="816259" cy="7457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 rot="19567510">
              <a:off x="8418705" y="6097543"/>
              <a:ext cx="633476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 rot="19567510">
              <a:off x="7594433" y="6411347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 rot="19567510">
              <a:off x="9438213" y="6527799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 rot="19567510">
              <a:off x="8358269" y="6124534"/>
              <a:ext cx="1531607" cy="14669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490003" y="6168015"/>
            <a:ext cx="2930265" cy="1815939"/>
            <a:chOff x="7594433" y="5775527"/>
            <a:chExt cx="2930265" cy="1815939"/>
          </a:xfrm>
          <a:gradFill>
            <a:gsLst>
              <a:gs pos="8000">
                <a:schemeClr val="bg1"/>
              </a:gs>
              <a:gs pos="100000">
                <a:srgbClr val="FFFF00"/>
              </a:gs>
            </a:gsLst>
            <a:lin ang="0" scaled="1"/>
          </a:gra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Овал 65"/>
            <p:cNvSpPr/>
            <p:nvPr/>
          </p:nvSpPr>
          <p:spPr>
            <a:xfrm>
              <a:off x="8719516" y="5886338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 rot="20001031">
              <a:off x="9199644" y="5775527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 rot="20001031">
              <a:off x="9202371" y="6044680"/>
              <a:ext cx="816259" cy="7457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 rot="19567510">
              <a:off x="8418705" y="6097543"/>
              <a:ext cx="633476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 rot="19567510">
              <a:off x="7594433" y="6411347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 rot="19567510">
              <a:off x="9438213" y="6527799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 rot="19567510">
              <a:off x="8358269" y="6124534"/>
              <a:ext cx="1531607" cy="14669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99" y="5166803"/>
            <a:ext cx="2375690" cy="178176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473" y="5166803"/>
            <a:ext cx="2375690" cy="17817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75" name="fanfary-dlya-n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9961" y="5707552"/>
            <a:ext cx="487363" cy="487363"/>
          </a:xfrm>
          <a:prstGeom prst="rect">
            <a:avLst/>
          </a:prstGeom>
        </p:spPr>
      </p:pic>
      <p:sp>
        <p:nvSpPr>
          <p:cNvPr id="76" name="Управляющая кнопка: &quot;Вперед&quot; или &quot;Следующий&quot; 55" descr="ДАЛЕЕ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955001"/>
            <a:ext cx="864000" cy="864000"/>
          </a:xfrm>
          <a:prstGeom prst="actionButtonForwardNex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7" name="Управляющая кнопка: &quot;Вперед&quot; или &quot;Следующий&quot; 55" descr="ДАЛЕЕ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955001"/>
            <a:ext cx="864000" cy="864000"/>
          </a:xfrm>
          <a:prstGeom prst="actionButtonForwardNex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8" name="Управляющая кнопка: &quot;Вперед&quot; или &quot;Следующий&quot; 55" descr="ДАЛЕЕ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955001"/>
            <a:ext cx="864000" cy="864000"/>
          </a:xfrm>
          <a:prstGeom prst="actionButtonForwardNex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0"/>
            <a:ext cx="12325350" cy="140531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614005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2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3.75E-6 -0.95208 " pathEditMode="relative" rAng="0" ptsTypes="AA">
                                      <p:cBhvr>
                                        <p:cTn id="8" dur="45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6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4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4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4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6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6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6221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6721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7221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721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5959075"/>
            <a:ext cx="1896342" cy="49390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50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9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84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5259" y="5953035"/>
            <a:ext cx="609600" cy="609600"/>
          </a:xfrm>
          <a:prstGeom prst="rect">
            <a:avLst/>
          </a:prstGeom>
        </p:spPr>
      </p:pic>
      <p:pic>
        <p:nvPicPr>
          <p:cNvPr id="3" name="muzika_sssr_-_kosmicheskaja_muzi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5259" y="5048071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41" y="5201515"/>
            <a:ext cx="10058400" cy="75152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numSld="1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7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3729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3729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Управляющая кнопка: &quot;Вперед&quot; или &quot;Следующий&quot; 55" descr="ДАЛЕЕ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37291"/>
            <a:ext cx="864000" cy="864000"/>
          </a:xfrm>
          <a:prstGeom prst="actionButtonForwardNex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49" y="5922340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675"/>
            <a:ext cx="12193200" cy="6858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32" y="2524889"/>
            <a:ext cx="2833132" cy="21509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64" y="2468037"/>
            <a:ext cx="3856468" cy="22646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1" y="2458561"/>
            <a:ext cx="3894372" cy="2283560"/>
          </a:xfrm>
          <a:prstGeom prst="rect">
            <a:avLst/>
          </a:prstGeom>
        </p:spPr>
      </p:pic>
      <p:pic>
        <p:nvPicPr>
          <p:cNvPr id="19" name="08-a-countdown-three-two-o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5471185"/>
            <a:ext cx="609600" cy="609600"/>
          </a:xfrm>
          <a:prstGeom prst="rect">
            <a:avLst/>
          </a:prstGeom>
        </p:spPr>
      </p:pic>
      <p:pic>
        <p:nvPicPr>
          <p:cNvPr id="20" name="17-via_zodiak_-_zodia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2" y="6248400"/>
            <a:ext cx="609600" cy="60960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7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numSld="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0728" cy="1018120"/>
          </a:xfrm>
          <a:prstGeom prst="rect">
            <a:avLst/>
          </a:prstGeom>
        </p:spPr>
      </p:pic>
      <p:sp>
        <p:nvSpPr>
          <p:cNvPr id="67" name="Скругленный прямоугольник 66"/>
          <p:cNvSpPr/>
          <p:nvPr/>
        </p:nvSpPr>
        <p:spPr>
          <a:xfrm rot="5400000" flipH="1">
            <a:off x="10275772" y="-1245147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8" name="Группа 67"/>
          <p:cNvGrpSpPr/>
          <p:nvPr/>
        </p:nvGrpSpPr>
        <p:grpSpPr>
          <a:xfrm>
            <a:off x="8699549" y="96403"/>
            <a:ext cx="3412770" cy="629768"/>
            <a:chOff x="8699549" y="1145888"/>
            <a:chExt cx="3412770" cy="629768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" name="Группа 1"/>
          <p:cNvGrpSpPr/>
          <p:nvPr/>
        </p:nvGrpSpPr>
        <p:grpSpPr>
          <a:xfrm>
            <a:off x="289238" y="795167"/>
            <a:ext cx="11377929" cy="5964388"/>
            <a:chOff x="289238" y="795167"/>
            <a:chExt cx="11377929" cy="5964388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11" y="81303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38" y="179462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165" y="178445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589" y="278844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81" y="3781290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878" y="4736360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11" y="571300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752" y="475066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204" y="374916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899" y="179570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930" y="81245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776" y="571300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76" y="377298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340" y="277148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5167" y="280098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354" y="84470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759" y="567889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853" y="472237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54" y="277140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751" y="79516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30" y="373635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2" y="4734420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0" name="Рисунок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215" y="474352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343" y="80539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20" y="180346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430" y="272852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65" y="372658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667" y="83518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514" y="183325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814" y="475741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720" y="575548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938" y="278998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183" y="578755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864" y="570305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205" y="373995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6548" y="180657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536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2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2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pic>
        <p:nvPicPr>
          <p:cNvPr id="22" name="08-a-countdown-three-two-o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71185"/>
            <a:ext cx="609600" cy="60960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54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32" y="2524889"/>
            <a:ext cx="2833132" cy="21509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64" y="2468037"/>
            <a:ext cx="3856468" cy="22646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1" y="2458561"/>
            <a:ext cx="3894372" cy="22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0728" cy="1018120"/>
          </a:xfrm>
          <a:prstGeom prst="rect">
            <a:avLst/>
          </a:prstGeom>
        </p:spPr>
      </p:pic>
      <p:sp>
        <p:nvSpPr>
          <p:cNvPr id="67" name="Скругленный прямоугольник 66"/>
          <p:cNvSpPr/>
          <p:nvPr/>
        </p:nvSpPr>
        <p:spPr>
          <a:xfrm rot="5400000" flipH="1">
            <a:off x="10275772" y="-1245147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8" name="Группа 67"/>
          <p:cNvGrpSpPr/>
          <p:nvPr/>
        </p:nvGrpSpPr>
        <p:grpSpPr>
          <a:xfrm>
            <a:off x="8699549" y="96403"/>
            <a:ext cx="3412770" cy="629768"/>
            <a:chOff x="8699549" y="1145888"/>
            <a:chExt cx="3412770" cy="629768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" name="Группа 4"/>
          <p:cNvGrpSpPr/>
          <p:nvPr/>
        </p:nvGrpSpPr>
        <p:grpSpPr>
          <a:xfrm>
            <a:off x="713537" y="794682"/>
            <a:ext cx="10545151" cy="5890561"/>
            <a:chOff x="713537" y="794682"/>
            <a:chExt cx="10545151" cy="5890561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415" y="277719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058" y="275776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11" y="380724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894" y="378296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052" y="475496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373" y="372976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57" y="273274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29" name="Рисунок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312" y="1758340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10" y="84526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144" y="824278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37" y="1823358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188" y="79468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508" y="1758340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36" name="Рисунок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969" y="82370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90" y="271687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45" name="Рисунок 1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63" y="471097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46" name="Рисунок 1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591" y="571324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688" y="181030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49" name="Рисунок 1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684" y="471854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50" name="Рисунок 1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852" y="571324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51" name="Рисунок 1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329" y="378296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720" y="476039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53" name="Рисунок 1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55" y="275301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</p:grpSp>
      <p:pic>
        <p:nvPicPr>
          <p:cNvPr id="154" name="Рисунок 1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0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55" name="Рисунок 1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248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56" name="Рисунок 1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5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57" name="Рисунок 1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724" y="619924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58" name="Рисунок 1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682" y="-430756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59" name="Рисунок 1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08" y="-1343338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0" name="Рисунок 1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8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27" y="71140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22" y="7155982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724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4" name="Рисунок 1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57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5" name="Рисунок 1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59" y="-1343338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6" name="Рисунок 1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50" y="73585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7" name="Рисунок 1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9" y="73585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68" name="Рисунок 1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5" y="75267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4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4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9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3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3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6" fill="hold" nodeType="withEffect">
                                  <p:stCondLst>
                                    <p:cond delay="24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3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27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-675"/>
            <a:ext cx="12193200" cy="6858675"/>
          </a:xfrm>
          <a:prstGeom prst="rect">
            <a:avLst/>
          </a:prstGeom>
        </p:spPr>
      </p:pic>
      <p:pic>
        <p:nvPicPr>
          <p:cNvPr id="25" name="08-a-countdown-three-two-o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71185"/>
            <a:ext cx="609600" cy="609600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56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32" y="2524889"/>
            <a:ext cx="2833132" cy="215090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64" y="2468037"/>
            <a:ext cx="3856468" cy="22646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1" y="2458561"/>
            <a:ext cx="3894372" cy="22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0728" cy="1018120"/>
          </a:xfrm>
          <a:prstGeom prst="rect">
            <a:avLst/>
          </a:prstGeom>
        </p:spPr>
      </p:pic>
      <p:sp>
        <p:nvSpPr>
          <p:cNvPr id="67" name="Скругленный прямоугольник 66"/>
          <p:cNvSpPr/>
          <p:nvPr/>
        </p:nvSpPr>
        <p:spPr>
          <a:xfrm rot="5400000" flipH="1">
            <a:off x="10275772" y="-1245147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8" name="Группа 67"/>
          <p:cNvGrpSpPr/>
          <p:nvPr/>
        </p:nvGrpSpPr>
        <p:grpSpPr>
          <a:xfrm>
            <a:off x="8699549" y="96403"/>
            <a:ext cx="3412770" cy="629768"/>
            <a:chOff x="8699549" y="1145888"/>
            <a:chExt cx="3412770" cy="629768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" name="Группа 4"/>
          <p:cNvGrpSpPr/>
          <p:nvPr/>
        </p:nvGrpSpPr>
        <p:grpSpPr>
          <a:xfrm>
            <a:off x="184152" y="798483"/>
            <a:ext cx="11137096" cy="5915088"/>
            <a:chOff x="184152" y="798483"/>
            <a:chExt cx="11137096" cy="5915088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248" y="178503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52" y="83437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30" y="375019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45" name="Рисунок 1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433" y="278047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46" name="Рисунок 1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541" y="177405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47" name="Рисунок 1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9248" y="2790700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845" y="5725416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49" name="Рисунок 1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649" y="571693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50" name="Рисунок 1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107" y="828085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51" name="Рисунок 1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01" y="472593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836" y="5735806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53" name="Рисунок 1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669" y="79848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54" name="Рисунок 1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630" y="81008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55" name="Рисунок 1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993" y="574157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</p:grpSp>
      <p:pic>
        <p:nvPicPr>
          <p:cNvPr id="160" name="Рисунок 1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82" y="2774821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1" y="3764448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36" y="4736448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23" y="3624953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4" name="Рисунок 1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47" y="5716932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5" name="Рисунок 1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8" y="2722350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6" name="Рисунок 1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74" y="4744932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7" name="Рисунок 1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06" y="1747979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8" name="Рисунок 1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68" y="742856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69" name="Рисунок 1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8" y="1759985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70" name="Рисунок 1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84" y="3782075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71" name="Рисунок 1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01" y="828085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30" y="4697559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74" name="Рисунок 1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248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5" name="Рисунок 1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5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6" name="Рисунок 1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724" y="619924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7" name="Рисунок 1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682" y="-430756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8" name="Рисунок 1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08" y="-1343338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8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27" y="71140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22" y="7155982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724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57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4" name="Рисунок 1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59" y="-1343338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5" name="Рисунок 18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50" y="73585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6" name="Рисунок 1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9" y="73585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7" name="Рисунок 18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5" y="75267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8" name="Рисунок 18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96" y="76000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9" name="Рисунок 1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31" y="-217330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90" name="Рисунок 1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8" y="-217330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22" y="-151719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92" name="Рисунок 1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73" y="-151719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1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4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3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3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3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3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4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4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6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80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0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50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7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7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1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0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30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8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8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8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3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6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6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6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2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2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60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7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7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3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4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4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4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5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5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nodeType="withEffect">
                                  <p:stCondLst>
                                    <p:cond delay="36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3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3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23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1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8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9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nodeType="withEffect">
                                  <p:stCondLst>
                                    <p:cond delay="29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9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9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9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7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7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7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3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6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6" fill="hold" nodeType="withEffect">
                                  <p:stCondLst>
                                    <p:cond delay="320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31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31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12" fill="hold" nodeType="withEffect">
                                  <p:stCondLst>
                                    <p:cond delay="234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4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4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12" fill="hold" nodeType="withEffect">
                                  <p:stCondLst>
                                    <p:cond delay="268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46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46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3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3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49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49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12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4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4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9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9" fill="hold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3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2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2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6" fill="hold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49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49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12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49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49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9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9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1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1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1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1" fill="hold" nodeType="withEffect">
                                  <p:stCondLst>
                                    <p:cond delay="25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5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5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pic>
        <p:nvPicPr>
          <p:cNvPr id="28" name="08-a-countdown-three-two-o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71185"/>
            <a:ext cx="609600" cy="60960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32" y="2524889"/>
            <a:ext cx="2833132" cy="215090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64" y="2468037"/>
            <a:ext cx="3856468" cy="226461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1" y="2458561"/>
            <a:ext cx="3894372" cy="22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0728" cy="10181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33511" y="779761"/>
            <a:ext cx="11521239" cy="5969483"/>
            <a:chOff x="233511" y="779761"/>
            <a:chExt cx="11521239" cy="5969483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107" y="807937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55" name="Рисунок 1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750" y="1828202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58" name="Рисунок 1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965" y="4649479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189" y="577724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62" name="Рисунок 1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229" y="1816698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2750" y="839973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64" name="Рисунок 1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249" y="779761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rgbClr val="7030A0">
                  <a:alpha val="94000"/>
                </a:srgbClr>
              </a:outerShdw>
            </a:effectLst>
          </p:spPr>
        </p:pic>
        <p:pic>
          <p:nvPicPr>
            <p:cNvPr id="167" name="Рисунок 1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11" y="78547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68" name="Рисунок 1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644" y="274975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69" name="Рисунок 1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839" y="2770078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  <p:pic>
          <p:nvPicPr>
            <p:cNvPr id="171" name="Рисунок 17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86" y="2749754"/>
              <a:ext cx="972000" cy="972000"/>
            </a:xfrm>
            <a:prstGeom prst="rect">
              <a:avLst/>
            </a:prstGeom>
            <a:effectLst>
              <a:outerShdw blurRad="63500" sx="105000" sy="105000" algn="ctr" rotWithShape="0">
                <a:schemeClr val="accent2">
                  <a:lumMod val="75000"/>
                  <a:alpha val="94000"/>
                </a:schemeClr>
              </a:outerShdw>
            </a:effectLst>
          </p:spPr>
        </p:pic>
      </p:grpSp>
      <p:pic>
        <p:nvPicPr>
          <p:cNvPr id="172" name="Рисунок 1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8" y="-2668503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3" name="Рисунок 1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1" y="-1391136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4" name="Рисунок 1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84" y="-2668503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5" name="Рисунок 1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8" y="-1391136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7" name="Рисунок 1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99" y="-1690757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8" name="Рисунок 1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1" y="-1287035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27" y="7061857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21" y="7148484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20" y="8511796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48" y="7164039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93" y="7963653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4" name="Рисунок 1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48" y="8025796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185" name="Рисунок 1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1" y="8143518"/>
            <a:ext cx="403751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sp>
        <p:nvSpPr>
          <p:cNvPr id="67" name="Скругленный прямоугольник 66"/>
          <p:cNvSpPr/>
          <p:nvPr/>
        </p:nvSpPr>
        <p:spPr>
          <a:xfrm rot="5400000" flipH="1">
            <a:off x="10275772" y="-1245147"/>
            <a:ext cx="256507" cy="3316274"/>
          </a:xfrm>
          <a:prstGeom prst="roundRect">
            <a:avLst>
              <a:gd name="adj" fmla="val 8912"/>
            </a:avLst>
          </a:prstGeom>
          <a:gradFill>
            <a:gsLst>
              <a:gs pos="50000">
                <a:srgbClr val="FFFF00"/>
              </a:gs>
              <a:gs pos="30000">
                <a:srgbClr val="FFC000"/>
              </a:gs>
              <a:gs pos="5000">
                <a:srgbClr val="FF0000"/>
              </a:gs>
              <a:gs pos="80000">
                <a:srgbClr val="00B050"/>
              </a:gs>
            </a:gsLst>
            <a:lin ang="5400000" scaled="1"/>
          </a:gra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8" name="Группа 67"/>
          <p:cNvGrpSpPr/>
          <p:nvPr/>
        </p:nvGrpSpPr>
        <p:grpSpPr>
          <a:xfrm>
            <a:off x="8699549" y="96403"/>
            <a:ext cx="3412770" cy="629768"/>
            <a:chOff x="8699549" y="1145888"/>
            <a:chExt cx="3412770" cy="629768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0617" y="1346590"/>
              <a:ext cx="3291204" cy="81580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8699549" y="1145888"/>
              <a:ext cx="3412770" cy="629768"/>
              <a:chOff x="8699549" y="1145888"/>
              <a:chExt cx="3412770" cy="629768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9549" y="1145888"/>
                <a:ext cx="3412770" cy="629768"/>
              </a:xfrm>
              <a:prstGeom prst="rect">
                <a:avLst/>
              </a:prstGeom>
              <a:effectLst>
                <a:glow rad="12700">
                  <a:schemeClr val="tx1">
                    <a:alpha val="40000"/>
                  </a:schemeClr>
                </a:glow>
                <a:innerShdw blurRad="25400">
                  <a:prstClr val="black"/>
                </a:innerShdw>
              </a:effectLst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8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59303" y="1208772"/>
                <a:ext cx="504000" cy="504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1000" sy="101000" algn="ctr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83118" y="1226772"/>
                <a:ext cx="468000" cy="468000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196" name="Рисунок 19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85" y="2774821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97" name="Рисунок 19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94" y="3764448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98" name="Рисунок 19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36" y="4736448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199" name="Рисунок 1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87" y="3624953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0" name="Рисунок 19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47" y="5716932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1" name="Рисунок 20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84" y="1747979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2" name="Рисунок 20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00" y="4744932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3" name="Рисунок 20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750" y="1747979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4" name="Рисунок 20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25" y="742856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5" name="Рисунок 20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3" y="1759985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6" name="Рисунок 20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65" y="3782075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7" name="Рисунок 20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01" y="828085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8" name="Рисунок 20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05" y="2719979"/>
            <a:ext cx="1061446" cy="972000"/>
          </a:xfrm>
          <a:prstGeom prst="rect">
            <a:avLst/>
          </a:prstGeom>
          <a:effectLst>
            <a:outerShdw blurRad="63500" sx="105000" sy="105000" algn="ctr" rotWithShape="0">
              <a:srgbClr val="7030A0">
                <a:alpha val="94000"/>
              </a:srgbClr>
            </a:outerShdw>
          </a:effectLst>
        </p:spPr>
      </p:pic>
      <p:pic>
        <p:nvPicPr>
          <p:cNvPr id="209" name="Рисунок 20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248" y="-16156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10" name="Рисунок 20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5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12" name="Рисунок 2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682" y="-430756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15" name="Рисунок 2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27" y="71140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17" name="Рисунок 2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724" y="738418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18" name="Рисунок 2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887" y="342085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19" name="Рисунок 2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59" y="-1343338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0" name="Рисунок 2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17" y="8189624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1" name="Рисунок 2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9" y="735859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2" name="Рисунок 2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5" y="7526719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4" name="Рисунок 2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31" y="-217330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5" name="Рисунок 2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618" y="-1035500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6" name="Рисунок 2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22" y="-151719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7" name="Рисунок 2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73" y="-1517193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  <p:pic>
        <p:nvPicPr>
          <p:cNvPr id="228" name="Рисунок 2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58" y="8293667"/>
            <a:ext cx="615183" cy="972000"/>
          </a:xfrm>
          <a:prstGeom prst="rect">
            <a:avLst/>
          </a:prstGeom>
          <a:effectLst>
            <a:outerShdw blurRad="63500" sx="105000" sy="105000" algn="ctr" rotWithShape="0">
              <a:schemeClr val="accent2">
                <a:lumMod val="75000"/>
                <a:alpha val="9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6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4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3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3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3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34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4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4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600" tmFilter="0, 0; .2, .5; .8, .5; 1, 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800" autoRev="1" fill="hold"/>
                                        <p:tgtEl>
                                          <p:spTgt spid="2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7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7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1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0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30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8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8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8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3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6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6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6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2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20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600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7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7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7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3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250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4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4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4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50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50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nodeType="withEffect">
                                  <p:stCondLst>
                                    <p:cond delay="36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3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3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2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1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80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900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nodeType="withEffect">
                                  <p:stCondLst>
                                    <p:cond delay="29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9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9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9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50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750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7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7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7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5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5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1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1" fill="hold" nodeType="withEffect">
                                  <p:stCondLst>
                                    <p:cond delay="27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15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15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1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5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5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1" fill="hold" nodeType="withEffect">
                                  <p:stCondLst>
                                    <p:cond delay="298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5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5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1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5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5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1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15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15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5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5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284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5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5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5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5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6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41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41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6" fill="hold" nodeType="withEffect">
                                  <p:stCondLst>
                                    <p:cond delay="364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31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31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12" fill="hold" nodeType="withEffect">
                                  <p:stCondLst>
                                    <p:cond delay="188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4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4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46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46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3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6" fill="hold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49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49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9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3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3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6" fill="hold" nodeType="withEffect">
                                  <p:stCondLst>
                                    <p:cond delay="276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49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49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12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49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49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1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48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48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1" fill="hold" nodeType="withEffect">
                                  <p:stCondLst>
                                    <p:cond delay="865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1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1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1" fill="hold" nodeType="withEffect">
                                  <p:stCondLst>
                                    <p:cond delay="276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5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5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1" fill="hold" nodeType="withEffect">
                                  <p:stCondLst>
                                    <p:cond delay="346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9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9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2" y="2726170"/>
            <a:ext cx="6457317" cy="39085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3200" cy="2846563"/>
          </a:xfrm>
          <a:prstGeom prst="rect">
            <a:avLst/>
          </a:prstGeom>
          <a:effectLst>
            <a:outerShdw blurRad="203200" dist="50800" dir="5400000" sx="103000" sy="103000" algn="t" rotWithShape="0">
              <a:srgbClr val="FFEB18">
                <a:alpha val="70000"/>
              </a:srgb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60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Управляющая кнопка: &quot;Вперед&quot; или &quot;Следующий&quot; 55" descr="ДАЛЕЕ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6" name="Управляющая кнопка: &quot;Вперед&quot; или &quot;Следующий&quot; 55" descr="ДАЛЕЕ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1" name="Управляющая кнопка: &quot;Вперед&quot; или &quot;Следующий&quot; 55" descr="ДАЛЕЕ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32" name="Рисунок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5959075"/>
            <a:ext cx="1896342" cy="4939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7" y="2124711"/>
            <a:ext cx="3355168" cy="12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"/>
    </mc:Choice>
    <mc:Fallback xmlns="">
      <p:transition advClick="0" advTm="38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5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6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127" name="Группа 126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61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35" name="Рисунок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32" y="0"/>
            <a:ext cx="3355168" cy="1237036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5959075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5" grpId="0" animBg="1"/>
      <p:bldP spid="1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382114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0819995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3" name="Управляющая кнопка: &quot;Вперед&quot; или &quot;Следующий&quot; 55" descr="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60BD360-77B5-484F-A111-EFC72E30D635}"/>
              </a:ext>
            </a:extLst>
          </p:cNvPr>
          <p:cNvSpPr>
            <a:spLocks/>
          </p:cNvSpPr>
          <p:nvPr/>
        </p:nvSpPr>
        <p:spPr>
          <a:xfrm>
            <a:off x="11257877" y="5774026"/>
            <a:ext cx="864000" cy="864000"/>
          </a:xfrm>
          <a:prstGeom prst="actionButtonForwardNex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62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5959075"/>
            <a:ext cx="1896342" cy="4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5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63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" name="fanfary-dlya-n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69961" y="5707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-45357" y="6771113"/>
            <a:ext cx="12326256" cy="0"/>
          </a:xfrm>
          <a:prstGeom prst="line">
            <a:avLst/>
          </a:prstGeom>
          <a:ln w="203200" cap="rnd">
            <a:solidFill>
              <a:srgbClr val="92D05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Группа 129"/>
          <p:cNvGrpSpPr/>
          <p:nvPr/>
        </p:nvGrpSpPr>
        <p:grpSpPr>
          <a:xfrm rot="225525">
            <a:off x="-730547" y="5112728"/>
            <a:ext cx="17141371" cy="3961368"/>
            <a:chOff x="2321508" y="5251291"/>
            <a:chExt cx="10549350" cy="3961368"/>
          </a:xfrm>
          <a:gradFill>
            <a:gsLst>
              <a:gs pos="8000">
                <a:srgbClr val="FFFF00"/>
              </a:gs>
              <a:gs pos="100000">
                <a:srgbClr val="FF0000"/>
              </a:gs>
            </a:gsLst>
            <a:lin ang="0" scaled="1"/>
          </a:gradFill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srgbClr val="FFFF00">
                <a:alpha val="40000"/>
              </a:srgbClr>
            </a:outerShdw>
          </a:effectLst>
        </p:grpSpPr>
        <p:sp>
          <p:nvSpPr>
            <p:cNvPr id="131" name="Овал 130"/>
            <p:cNvSpPr/>
            <p:nvPr/>
          </p:nvSpPr>
          <p:spPr>
            <a:xfrm>
              <a:off x="8569436" y="5251291"/>
              <a:ext cx="692709" cy="692392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 rot="20001031">
              <a:off x="9200327" y="5434406"/>
              <a:ext cx="800234" cy="67874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 rot="20001031">
              <a:off x="9468878" y="5940465"/>
              <a:ext cx="1023068" cy="1071252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 rot="19567510">
              <a:off x="8138552" y="5686573"/>
              <a:ext cx="96460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 rot="19567510">
              <a:off x="7442007" y="6350220"/>
              <a:ext cx="108648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 rot="19567510">
              <a:off x="10407543" y="6131131"/>
              <a:ext cx="1128240" cy="117226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9567510">
              <a:off x="7993207" y="577620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9567510">
              <a:off x="6713953" y="6637528"/>
              <a:ext cx="108648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 rot="19567510">
              <a:off x="5180832" y="6638118"/>
              <a:ext cx="1094297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 rot="19567510">
              <a:off x="6488575" y="6497138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9567510">
              <a:off x="6135064" y="6653827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 rot="19567510">
              <a:off x="4240802" y="6779096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 rot="18033103">
              <a:off x="4749951" y="6849521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 rot="18033103">
              <a:off x="3519892" y="6882974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 rot="18033103">
              <a:off x="11384233" y="6424649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 rot="1335611">
              <a:off x="11734165" y="6392980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 rot="19567510">
              <a:off x="6351027" y="6817947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 rot="19567510">
              <a:off x="4906642" y="7116856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 rot="19567510">
              <a:off x="3540625" y="716517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 rot="19567510">
              <a:off x="9342426" y="658948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 rot="19567510">
              <a:off x="10733100" y="6748537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 rot="21205828">
              <a:off x="2321508" y="7091343"/>
              <a:ext cx="1428505" cy="115771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 rot="21287403">
            <a:off x="3353861" y="5048524"/>
            <a:ext cx="11436106" cy="3961368"/>
            <a:chOff x="2321508" y="5251291"/>
            <a:chExt cx="10549350" cy="3961368"/>
          </a:xfrm>
          <a:gradFill>
            <a:gsLst>
              <a:gs pos="8000">
                <a:schemeClr val="bg1"/>
              </a:gs>
              <a:gs pos="100000">
                <a:srgbClr val="FF8C1D"/>
              </a:gs>
            </a:gsLst>
            <a:lin ang="0" scaled="1"/>
          </a:gradFill>
          <a:effectLst>
            <a:outerShdw blurRad="63500" sx="102000" sy="102000" algn="ctr" rotWithShape="0">
              <a:srgbClr val="FFFF00">
                <a:alpha val="40000"/>
              </a:srgbClr>
            </a:outerShdw>
          </a:effectLst>
        </p:grpSpPr>
        <p:sp>
          <p:nvSpPr>
            <p:cNvPr id="108" name="Овал 107"/>
            <p:cNvSpPr/>
            <p:nvPr/>
          </p:nvSpPr>
          <p:spPr>
            <a:xfrm>
              <a:off x="8569436" y="5251291"/>
              <a:ext cx="692709" cy="692392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 rot="20001031">
              <a:off x="9200327" y="5434406"/>
              <a:ext cx="800234" cy="67874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 rot="20001031">
              <a:off x="9468878" y="5940465"/>
              <a:ext cx="1023068" cy="1071252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 rot="19567510">
              <a:off x="8138552" y="5686573"/>
              <a:ext cx="96460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 rot="19567510">
              <a:off x="7442007" y="6350220"/>
              <a:ext cx="108648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 rot="19567510">
              <a:off x="10407543" y="6131131"/>
              <a:ext cx="1128240" cy="1172260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 rot="19567510">
              <a:off x="7993207" y="577620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 rot="19567510">
              <a:off x="6713953" y="6637528"/>
              <a:ext cx="1086485" cy="962643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 rot="19567510">
              <a:off x="5180832" y="6638118"/>
              <a:ext cx="1094297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 rot="19567510">
              <a:off x="6488575" y="6497138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 rot="19567510">
              <a:off x="6135064" y="6653827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 rot="19567510">
              <a:off x="4240802" y="6779096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 rot="18033103">
              <a:off x="4749951" y="6849521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 rot="18033103">
              <a:off x="3519892" y="6882974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 rot="18033103">
              <a:off x="11384233" y="6424649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 rot="1335611">
              <a:off x="11734165" y="6392980"/>
              <a:ext cx="758863" cy="930041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 rot="19567510">
              <a:off x="6351027" y="6817947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 rot="19567510">
              <a:off x="4906642" y="7116856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 rot="19567510">
              <a:off x="3540625" y="716517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 rot="19567510">
              <a:off x="9342426" y="6589482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 rot="19567510">
              <a:off x="10733100" y="6748537"/>
              <a:ext cx="2137758" cy="204748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 rot="21205828">
              <a:off x="2321508" y="7091343"/>
              <a:ext cx="1428505" cy="115771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23" y="3102234"/>
            <a:ext cx="7611876" cy="375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2" name="Группа 41"/>
          <p:cNvGrpSpPr/>
          <p:nvPr/>
        </p:nvGrpSpPr>
        <p:grpSpPr>
          <a:xfrm>
            <a:off x="3161542" y="1761838"/>
            <a:ext cx="5868915" cy="3538626"/>
            <a:chOff x="3161542" y="1761838"/>
            <a:chExt cx="5868915" cy="3538626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3161542" y="4100135"/>
              <a:ext cx="586891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 + 2 + 4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339281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45" name="Группа 44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4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4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4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5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3174796" y="1761838"/>
            <a:ext cx="5868915" cy="3538626"/>
            <a:chOff x="3161542" y="1761838"/>
            <a:chExt cx="5868915" cy="353862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161542" y="4100135"/>
              <a:ext cx="586891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7 + 9 + 1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53" name="Группа 52"/>
            <p:cNvGrpSpPr/>
            <p:nvPr/>
          </p:nvGrpSpPr>
          <p:grpSpPr>
            <a:xfrm>
              <a:off x="448419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54" name="Группа 53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5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5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5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5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55" name="Скругленный прямоугольник 54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2301431" y="1755214"/>
            <a:ext cx="6729026" cy="3538626"/>
            <a:chOff x="2301431" y="1761838"/>
            <a:chExt cx="6729026" cy="3538626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 + 2 + 1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301431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1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1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Скругленный прямоугольник 14"/>
          <p:cNvSpPr/>
          <p:nvPr/>
        </p:nvSpPr>
        <p:spPr>
          <a:xfrm>
            <a:off x="8386963" y="2268796"/>
            <a:ext cx="1002323" cy="100232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29217" y="2268797"/>
            <a:ext cx="1002323" cy="100232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0766" y="2268797"/>
            <a:ext cx="1002323" cy="100232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12315" y="2268797"/>
            <a:ext cx="1002323" cy="100232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03864" y="2268797"/>
            <a:ext cx="1002323" cy="100232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95413" y="2268797"/>
            <a:ext cx="1002323" cy="100232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3141665" y="1761838"/>
            <a:ext cx="5868914" cy="3538626"/>
            <a:chOff x="3161543" y="1761838"/>
            <a:chExt cx="5868914" cy="3538626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8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+ 2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5585413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63" name="Группа 62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6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6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6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6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3174796" y="1755214"/>
            <a:ext cx="5868915" cy="3538626"/>
            <a:chOff x="3161542" y="1761838"/>
            <a:chExt cx="5868915" cy="3538626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161542" y="4100135"/>
              <a:ext cx="586891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6 + 5 + 9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6666962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72" name="Группа 71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7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7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7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7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71" name="Группа 170"/>
          <p:cNvGrpSpPr/>
          <p:nvPr/>
        </p:nvGrpSpPr>
        <p:grpSpPr>
          <a:xfrm>
            <a:off x="9375775" y="5932824"/>
            <a:ext cx="504000" cy="7707944"/>
            <a:chOff x="10037083" y="-631588"/>
            <a:chExt cx="580132" cy="7707944"/>
          </a:xfrm>
        </p:grpSpPr>
        <p:sp>
          <p:nvSpPr>
            <p:cNvPr id="88" name="Трапеция 87"/>
            <p:cNvSpPr/>
            <p:nvPr/>
          </p:nvSpPr>
          <p:spPr>
            <a:xfrm flipH="1">
              <a:off x="10037083" y="-631588"/>
              <a:ext cx="580132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Трапеция 90"/>
            <p:cNvSpPr/>
            <p:nvPr/>
          </p:nvSpPr>
          <p:spPr>
            <a:xfrm flipH="1">
              <a:off x="10146863" y="-631588"/>
              <a:ext cx="360572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8000">
                  <a:srgbClr val="66FF33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Трапеция 94"/>
            <p:cNvSpPr/>
            <p:nvPr/>
          </p:nvSpPr>
          <p:spPr>
            <a:xfrm flipH="1">
              <a:off x="10228562" y="-631588"/>
              <a:ext cx="197174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800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10424047" y="5932824"/>
            <a:ext cx="504000" cy="7707944"/>
            <a:chOff x="11070841" y="-631588"/>
            <a:chExt cx="580132" cy="7707944"/>
          </a:xfrm>
        </p:grpSpPr>
        <p:sp>
          <p:nvSpPr>
            <p:cNvPr id="89" name="Трапеция 88"/>
            <p:cNvSpPr/>
            <p:nvPr/>
          </p:nvSpPr>
          <p:spPr>
            <a:xfrm flipH="1">
              <a:off x="11070841" y="-631588"/>
              <a:ext cx="580132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Трапеция 91"/>
            <p:cNvSpPr/>
            <p:nvPr/>
          </p:nvSpPr>
          <p:spPr>
            <a:xfrm flipH="1">
              <a:off x="11180621" y="-631588"/>
              <a:ext cx="360572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8000">
                  <a:srgbClr val="66FF33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Трапеция 95"/>
            <p:cNvSpPr/>
            <p:nvPr/>
          </p:nvSpPr>
          <p:spPr>
            <a:xfrm flipH="1">
              <a:off x="11262320" y="-631588"/>
              <a:ext cx="197174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800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8835265" y="5543261"/>
            <a:ext cx="2630886" cy="1757883"/>
            <a:chOff x="7594433" y="5833583"/>
            <a:chExt cx="2930265" cy="1757883"/>
          </a:xfrm>
          <a:gradFill>
            <a:gsLst>
              <a:gs pos="8000">
                <a:srgbClr val="66FF33"/>
              </a:gs>
              <a:gs pos="100000">
                <a:srgbClr val="FFFF00"/>
              </a:gs>
            </a:gsLst>
            <a:lin ang="0" scaled="1"/>
          </a:gra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0" name="Овал 99"/>
            <p:cNvSpPr/>
            <p:nvPr/>
          </p:nvSpPr>
          <p:spPr>
            <a:xfrm>
              <a:off x="8719516" y="5886338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 rot="20001031">
              <a:off x="9167313" y="5833583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 rot="20001031">
              <a:off x="9202371" y="6044680"/>
              <a:ext cx="816259" cy="7457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 rot="19567510">
              <a:off x="8418705" y="6097543"/>
              <a:ext cx="633476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 rot="19567510">
              <a:off x="7594433" y="6411347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 rot="19567510">
              <a:off x="9438213" y="6527799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 rot="19567510">
              <a:off x="8358269" y="6124534"/>
              <a:ext cx="1531607" cy="14669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9765406" y="5932824"/>
            <a:ext cx="792000" cy="7707944"/>
            <a:chOff x="10426714" y="-445881"/>
            <a:chExt cx="834167" cy="7707944"/>
          </a:xfrm>
        </p:grpSpPr>
        <p:sp>
          <p:nvSpPr>
            <p:cNvPr id="90" name="Трапеция 89"/>
            <p:cNvSpPr/>
            <p:nvPr/>
          </p:nvSpPr>
          <p:spPr>
            <a:xfrm flipH="1">
              <a:off x="10426714" y="-445881"/>
              <a:ext cx="834167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Трапеция 92"/>
            <p:cNvSpPr/>
            <p:nvPr/>
          </p:nvSpPr>
          <p:spPr>
            <a:xfrm flipH="1">
              <a:off x="10607679" y="-445881"/>
              <a:ext cx="472236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8000">
                  <a:srgbClr val="66FF33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Трапеция 93"/>
            <p:cNvSpPr/>
            <p:nvPr/>
          </p:nvSpPr>
          <p:spPr>
            <a:xfrm flipH="1">
              <a:off x="10745210" y="-445881"/>
              <a:ext cx="197174" cy="7707944"/>
            </a:xfrm>
            <a:prstGeom prst="trapezoid">
              <a:avLst>
                <a:gd name="adj" fmla="val 34999"/>
              </a:avLst>
            </a:prstGeom>
            <a:gradFill flip="none" rotWithShape="1">
              <a:gsLst>
                <a:gs pos="800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7" name="Рисунок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16" y="4492480"/>
            <a:ext cx="1271030" cy="20136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9" y="5382703"/>
            <a:ext cx="2375690" cy="1781768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25" y="5382703"/>
            <a:ext cx="2375690" cy="1781768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3161543" y="1761838"/>
            <a:ext cx="6853508" cy="3538626"/>
            <a:chOff x="3161543" y="1761838"/>
            <a:chExt cx="6853508" cy="3538626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9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+ 7 + 5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774851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81" name="Группа 80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8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8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8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8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xmlns="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55" y="5567548"/>
            <a:ext cx="3619029" cy="1290451"/>
          </a:xfrm>
          <a:prstGeom prst="rect">
            <a:avLst/>
          </a:prstGeom>
          <a:effectLst/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0974" y="5382703"/>
            <a:ext cx="2375690" cy="1781768"/>
          </a:xfrm>
          <a:prstGeom prst="rect">
            <a:avLst/>
          </a:prstGeom>
        </p:spPr>
      </p:pic>
      <p:grpSp>
        <p:nvGrpSpPr>
          <p:cNvPr id="153" name="Группа 152"/>
          <p:cNvGrpSpPr/>
          <p:nvPr/>
        </p:nvGrpSpPr>
        <p:grpSpPr>
          <a:xfrm>
            <a:off x="9160875" y="5804625"/>
            <a:ext cx="2930265" cy="1815939"/>
            <a:chOff x="7594433" y="5775527"/>
            <a:chExt cx="2930265" cy="1815939"/>
          </a:xfrm>
          <a:gradFill>
            <a:gsLst>
              <a:gs pos="8000">
                <a:srgbClr val="00B050"/>
              </a:gs>
              <a:gs pos="100000">
                <a:schemeClr val="bg1"/>
              </a:gs>
            </a:gsLst>
            <a:lin ang="0" scaled="1"/>
          </a:gra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4" name="Овал 153"/>
            <p:cNvSpPr/>
            <p:nvPr/>
          </p:nvSpPr>
          <p:spPr>
            <a:xfrm>
              <a:off x="8719516" y="5886338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 rot="20001031">
              <a:off x="9199644" y="5775527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 rot="20001031">
              <a:off x="9202371" y="6044680"/>
              <a:ext cx="816259" cy="7457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 rot="19567510">
              <a:off x="8418705" y="6097543"/>
              <a:ext cx="633476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 rot="19567510">
              <a:off x="7594433" y="6411347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 rot="19567510">
              <a:off x="9438213" y="6527799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 rot="19567510">
              <a:off x="8358269" y="6124534"/>
              <a:ext cx="1531607" cy="14669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8536052" y="6383915"/>
            <a:ext cx="2930265" cy="1815939"/>
            <a:chOff x="7594433" y="5775527"/>
            <a:chExt cx="2930265" cy="1815939"/>
          </a:xfrm>
          <a:gradFill>
            <a:gsLst>
              <a:gs pos="8000">
                <a:schemeClr val="bg1"/>
              </a:gs>
              <a:gs pos="100000">
                <a:srgbClr val="FFFF00"/>
              </a:gs>
            </a:gsLst>
            <a:lin ang="0" scaled="1"/>
          </a:gra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2" name="Овал 161"/>
            <p:cNvSpPr/>
            <p:nvPr/>
          </p:nvSpPr>
          <p:spPr>
            <a:xfrm>
              <a:off x="8719516" y="5886338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 rot="20001031">
              <a:off x="9199644" y="5775527"/>
              <a:ext cx="579833" cy="361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 rot="20001031">
              <a:off x="9202371" y="6044680"/>
              <a:ext cx="816259" cy="7457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 rot="19567510">
              <a:off x="8418705" y="6097543"/>
              <a:ext cx="633476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 rot="19567510">
              <a:off x="7594433" y="6411347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 rot="19567510">
              <a:off x="9438213" y="6527799"/>
              <a:ext cx="1086485" cy="9626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 rot="19567510">
              <a:off x="8358269" y="6124534"/>
              <a:ext cx="1531607" cy="14669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3" name="Рисунок 1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48" y="5382703"/>
            <a:ext cx="2375690" cy="1781768"/>
          </a:xfrm>
          <a:prstGeom prst="rect">
            <a:avLst/>
          </a:prstGeom>
        </p:spPr>
      </p:pic>
      <p:pic>
        <p:nvPicPr>
          <p:cNvPr id="174" name="Рисунок 1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2" y="5382703"/>
            <a:ext cx="2375690" cy="1781768"/>
          </a:xfrm>
          <a:prstGeom prst="rect">
            <a:avLst/>
          </a:prstGeom>
        </p:spPr>
      </p:pic>
      <p:grpSp>
        <p:nvGrpSpPr>
          <p:cNvPr id="172" name="Группа 171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75" name="Рисунок 17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76" name="TextBox 175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7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3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000"/>
    </mc:Choice>
    <mc:Fallback xmlns="">
      <p:transition advClick="0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1.04167E-6 -0.93264 " pathEditMode="relative" rAng="0" ptsTypes="AA">
                                      <p:cBhvr>
                                        <p:cTn id="6" dur="45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831 L -3.33333E-6 -0.98102 " pathEditMode="relative" rAng="0" ptsTypes="AA">
                                      <p:cBhvr>
                                        <p:cTn id="8" dur="45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0.92708 " pathEditMode="relative" rAng="0" ptsTypes="AA">
                                      <p:cBhvr>
                                        <p:cTn id="10" dur="45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2.29167E-6 -0.95208 " pathEditMode="relative" rAng="0" ptsTypes="AA">
                                      <p:cBhvr>
                                        <p:cTn id="12" dur="45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6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4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4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4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4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4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4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6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6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46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46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80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4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2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3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09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3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4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8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8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"/>
    </mc:Choice>
    <mc:Fallback xmlns="">
      <p:transition advClick="0" advTm="38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2455" y="-238392"/>
            <a:ext cx="12276911" cy="2333891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9" y="5344603"/>
            <a:ext cx="2375690" cy="1781768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25" y="5344603"/>
            <a:ext cx="2375690" cy="178176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70900" y="2268796"/>
            <a:ext cx="10850200" cy="1002323"/>
            <a:chOff x="-1460914" y="2268796"/>
            <a:chExt cx="10850200" cy="10023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838696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2929217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020766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112315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20386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729541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Скругленный прямоугольник 172"/>
            <p:cNvSpPr/>
            <p:nvPr/>
          </p:nvSpPr>
          <p:spPr>
            <a:xfrm>
              <a:off x="-146091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Скругленный прямоугольник 173"/>
            <p:cNvSpPr/>
            <p:nvPr/>
          </p:nvSpPr>
          <p:spPr>
            <a:xfrm>
              <a:off x="-369365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Скругленный прямоугольник 174"/>
            <p:cNvSpPr/>
            <p:nvPr/>
          </p:nvSpPr>
          <p:spPr>
            <a:xfrm>
              <a:off x="722184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Скругленный прямоугольник 175"/>
            <p:cNvSpPr/>
            <p:nvPr/>
          </p:nvSpPr>
          <p:spPr>
            <a:xfrm>
              <a:off x="1813733" y="2268796"/>
              <a:ext cx="1002323" cy="1002323"/>
            </a:xfrm>
            <a:prstGeom prst="round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1" name="Рисунок 1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2" y="5344603"/>
            <a:ext cx="2375690" cy="1781768"/>
          </a:xfrm>
          <a:prstGeom prst="rect">
            <a:avLst/>
          </a:prstGeom>
        </p:spPr>
      </p:pic>
      <p:pic>
        <p:nvPicPr>
          <p:cNvPr id="172" name="Рисунок 1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48" y="5344603"/>
            <a:ext cx="2375690" cy="1781768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0974" y="5344603"/>
            <a:ext cx="2375690" cy="178176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50692"/>
            <a:ext cx="14262814" cy="1552272"/>
            <a:chOff x="0" y="50692"/>
            <a:chExt cx="14262814" cy="1552272"/>
          </a:xfrm>
        </p:grpSpPr>
        <p:grpSp>
          <p:nvGrpSpPr>
            <p:cNvPr id="7" name="Группа 6"/>
            <p:cNvGrpSpPr/>
            <p:nvPr/>
          </p:nvGrpSpPr>
          <p:grpSpPr>
            <a:xfrm rot="5400000">
              <a:off x="5610617" y="-5559925"/>
              <a:ext cx="1552272" cy="12773506"/>
              <a:chOff x="9375775" y="5932824"/>
              <a:chExt cx="1552272" cy="7707944"/>
            </a:xfrm>
          </p:grpSpPr>
          <p:grpSp>
            <p:nvGrpSpPr>
              <p:cNvPr id="202" name="Группа 201"/>
              <p:cNvGrpSpPr/>
              <p:nvPr/>
            </p:nvGrpSpPr>
            <p:grpSpPr>
              <a:xfrm>
                <a:off x="9375775" y="5932824"/>
                <a:ext cx="504000" cy="7707944"/>
                <a:chOff x="10037083" y="-631588"/>
                <a:chExt cx="580132" cy="7707944"/>
              </a:xfrm>
            </p:grpSpPr>
            <p:sp>
              <p:nvSpPr>
                <p:cNvPr id="203" name="Трапеция 202"/>
                <p:cNvSpPr/>
                <p:nvPr/>
              </p:nvSpPr>
              <p:spPr>
                <a:xfrm flipH="1">
                  <a:off x="10037083" y="-631588"/>
                  <a:ext cx="580132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4" name="Трапеция 203"/>
                <p:cNvSpPr/>
                <p:nvPr/>
              </p:nvSpPr>
              <p:spPr>
                <a:xfrm flipH="1">
                  <a:off x="10146863" y="-631588"/>
                  <a:ext cx="360572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8000">
                      <a:srgbClr val="66FF33"/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5" name="Трапеция 204"/>
                <p:cNvSpPr/>
                <p:nvPr/>
              </p:nvSpPr>
              <p:spPr>
                <a:xfrm flipH="1">
                  <a:off x="10228562" y="-631588"/>
                  <a:ext cx="197174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8000">
                      <a:schemeClr val="bg1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06" name="Группа 205"/>
              <p:cNvGrpSpPr/>
              <p:nvPr/>
            </p:nvGrpSpPr>
            <p:grpSpPr>
              <a:xfrm>
                <a:off x="10424047" y="5932824"/>
                <a:ext cx="504000" cy="7707944"/>
                <a:chOff x="11070841" y="-631588"/>
                <a:chExt cx="580132" cy="7707944"/>
              </a:xfrm>
            </p:grpSpPr>
            <p:sp>
              <p:nvSpPr>
                <p:cNvPr id="207" name="Трапеция 206"/>
                <p:cNvSpPr/>
                <p:nvPr/>
              </p:nvSpPr>
              <p:spPr>
                <a:xfrm flipH="1">
                  <a:off x="11070841" y="-631588"/>
                  <a:ext cx="580132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" name="Трапеция 207"/>
                <p:cNvSpPr/>
                <p:nvPr/>
              </p:nvSpPr>
              <p:spPr>
                <a:xfrm flipH="1">
                  <a:off x="11180621" y="-631588"/>
                  <a:ext cx="360572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8000">
                      <a:srgbClr val="66FF33"/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9" name="Трапеция 208"/>
                <p:cNvSpPr/>
                <p:nvPr/>
              </p:nvSpPr>
              <p:spPr>
                <a:xfrm flipH="1">
                  <a:off x="11262320" y="-631588"/>
                  <a:ext cx="197174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8000">
                      <a:schemeClr val="bg1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10" name="Группа 209"/>
              <p:cNvGrpSpPr/>
              <p:nvPr/>
            </p:nvGrpSpPr>
            <p:grpSpPr>
              <a:xfrm>
                <a:off x="9765406" y="5932824"/>
                <a:ext cx="792000" cy="7707944"/>
                <a:chOff x="10426714" y="-445881"/>
                <a:chExt cx="834167" cy="7707944"/>
              </a:xfrm>
            </p:grpSpPr>
            <p:sp>
              <p:nvSpPr>
                <p:cNvPr id="211" name="Трапеция 210"/>
                <p:cNvSpPr/>
                <p:nvPr/>
              </p:nvSpPr>
              <p:spPr>
                <a:xfrm flipH="1">
                  <a:off x="10426714" y="-445881"/>
                  <a:ext cx="834167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2" name="Трапеция 211"/>
                <p:cNvSpPr/>
                <p:nvPr/>
              </p:nvSpPr>
              <p:spPr>
                <a:xfrm flipH="1">
                  <a:off x="10607679" y="-445881"/>
                  <a:ext cx="472236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8000">
                      <a:srgbClr val="66FF33"/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3" name="Трапеция 212"/>
                <p:cNvSpPr/>
                <p:nvPr/>
              </p:nvSpPr>
              <p:spPr>
                <a:xfrm flipH="1">
                  <a:off x="10745210" y="-445881"/>
                  <a:ext cx="197174" cy="7707944"/>
                </a:xfrm>
                <a:prstGeom prst="trapezoid">
                  <a:avLst>
                    <a:gd name="adj" fmla="val 34999"/>
                  </a:avLst>
                </a:prstGeom>
                <a:gradFill flip="none" rotWithShape="1">
                  <a:gsLst>
                    <a:gs pos="8000">
                      <a:schemeClr val="bg1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620471" y="-197314"/>
              <a:ext cx="1271030" cy="2013656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4" name="Рисунок 2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33207" y="-195240"/>
            <a:ext cx="1271030" cy="20136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201" name="Группа 200"/>
          <p:cNvGrpSpPr/>
          <p:nvPr/>
        </p:nvGrpSpPr>
        <p:grpSpPr>
          <a:xfrm>
            <a:off x="42950" y="1761838"/>
            <a:ext cx="8987507" cy="3538626"/>
            <a:chOff x="42950" y="1761838"/>
            <a:chExt cx="8987507" cy="3538626"/>
          </a:xfrm>
        </p:grpSpPr>
        <p:sp>
          <p:nvSpPr>
            <p:cNvPr id="215" name="Прямоугольник 214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16" name="Группа 215"/>
            <p:cNvGrpSpPr/>
            <p:nvPr/>
          </p:nvGrpSpPr>
          <p:grpSpPr>
            <a:xfrm>
              <a:off x="42950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17" name="Группа 216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1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2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2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2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18" name="Скругленный прямоугольник 217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23" name="Группа 222"/>
          <p:cNvGrpSpPr/>
          <p:nvPr/>
        </p:nvGrpSpPr>
        <p:grpSpPr>
          <a:xfrm>
            <a:off x="1132416" y="1761838"/>
            <a:ext cx="7898041" cy="3538626"/>
            <a:chOff x="1132416" y="1761838"/>
            <a:chExt cx="7898041" cy="3538626"/>
          </a:xfrm>
        </p:grpSpPr>
        <p:sp>
          <p:nvSpPr>
            <p:cNvPr id="224" name="Прямоугольник 223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7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25" name="Группа 224"/>
            <p:cNvGrpSpPr/>
            <p:nvPr/>
          </p:nvGrpSpPr>
          <p:grpSpPr>
            <a:xfrm>
              <a:off x="1132416" y="1761838"/>
              <a:ext cx="2266536" cy="2045749"/>
              <a:chOff x="2221529" y="1761838"/>
              <a:chExt cx="2266536" cy="2045749"/>
            </a:xfrm>
          </p:grpSpPr>
          <p:grpSp>
            <p:nvGrpSpPr>
              <p:cNvPr id="226" name="Группа 225"/>
              <p:cNvGrpSpPr/>
              <p:nvPr/>
            </p:nvGrpSpPr>
            <p:grpSpPr>
              <a:xfrm>
                <a:off x="2221529" y="1761838"/>
                <a:ext cx="2266536" cy="2045749"/>
                <a:chOff x="2221529" y="1761838"/>
                <a:chExt cx="2266536" cy="2045749"/>
              </a:xfrm>
            </p:grpSpPr>
            <p:sp>
              <p:nvSpPr>
                <p:cNvPr id="22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221529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2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624065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3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922797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3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922797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27" name="Скругленный прямоугольник 226"/>
              <p:cNvSpPr/>
              <p:nvPr/>
            </p:nvSpPr>
            <p:spPr>
              <a:xfrm>
                <a:off x="2849314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32" name="Группа 231"/>
          <p:cNvGrpSpPr/>
          <p:nvPr/>
        </p:nvGrpSpPr>
        <p:grpSpPr>
          <a:xfrm>
            <a:off x="2215603" y="1761838"/>
            <a:ext cx="7441368" cy="3538626"/>
            <a:chOff x="1904880" y="1761838"/>
            <a:chExt cx="7441368" cy="3538626"/>
          </a:xfrm>
        </p:grpSpPr>
        <p:sp>
          <p:nvSpPr>
            <p:cNvPr id="233" name="Прямоугольник 232"/>
            <p:cNvSpPr/>
            <p:nvPr/>
          </p:nvSpPr>
          <p:spPr>
            <a:xfrm>
              <a:off x="2845751" y="4100135"/>
              <a:ext cx="65004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9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34" name="Группа 233"/>
            <p:cNvGrpSpPr/>
            <p:nvPr/>
          </p:nvGrpSpPr>
          <p:grpSpPr>
            <a:xfrm>
              <a:off x="1904880" y="1761838"/>
              <a:ext cx="2266536" cy="2045749"/>
              <a:chOff x="1972945" y="1761838"/>
              <a:chExt cx="2266536" cy="2045749"/>
            </a:xfrm>
          </p:grpSpPr>
          <p:grpSp>
            <p:nvGrpSpPr>
              <p:cNvPr id="235" name="Группа 234"/>
              <p:cNvGrpSpPr/>
              <p:nvPr/>
            </p:nvGrpSpPr>
            <p:grpSpPr>
              <a:xfrm>
                <a:off x="1972945" y="1761838"/>
                <a:ext cx="2266536" cy="2045749"/>
                <a:chOff x="1972945" y="1761838"/>
                <a:chExt cx="2266536" cy="2045749"/>
              </a:xfrm>
            </p:grpSpPr>
            <p:sp>
              <p:nvSpPr>
                <p:cNvPr id="23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72945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3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37548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3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2674213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4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2674213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36" name="Скругленный прямоугольник 235"/>
              <p:cNvSpPr/>
              <p:nvPr/>
            </p:nvSpPr>
            <p:spPr>
              <a:xfrm>
                <a:off x="2600730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41" name="Группа 240"/>
          <p:cNvGrpSpPr/>
          <p:nvPr/>
        </p:nvGrpSpPr>
        <p:grpSpPr>
          <a:xfrm>
            <a:off x="2526151" y="1761838"/>
            <a:ext cx="6500497" cy="3538626"/>
            <a:chOff x="2526151" y="1761838"/>
            <a:chExt cx="6500497" cy="3538626"/>
          </a:xfrm>
        </p:grpSpPr>
        <p:sp>
          <p:nvSpPr>
            <p:cNvPr id="242" name="Прямоугольник 241"/>
            <p:cNvSpPr/>
            <p:nvPr/>
          </p:nvSpPr>
          <p:spPr>
            <a:xfrm>
              <a:off x="2526151" y="4100135"/>
              <a:ext cx="65004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32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6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43" name="Группа 242"/>
            <p:cNvGrpSpPr/>
            <p:nvPr/>
          </p:nvGrpSpPr>
          <p:grpSpPr>
            <a:xfrm>
              <a:off x="3316996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44" name="Группа 243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46" name="Управляющая кнопка: &quot;Вперед&quot; или &quot;Следующий&quot; 55" descr="ДАЛЕЕ">
                  <a:hlinkClick r:id="" action="ppaction://hlinkshowjump?jump=nextslide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47" name="Управляющая кнопка: &quot;Вперед&quot; или &quot;Следующий&quot; 55" descr="ДАЛЕЕ">
                  <a:hlinkClick r:id="" action="ppaction://hlinkshowjump?jump=nextslide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4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49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45" name="Скругленный прямоугольник 244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50" name="Группа 249"/>
          <p:cNvGrpSpPr/>
          <p:nvPr/>
        </p:nvGrpSpPr>
        <p:grpSpPr>
          <a:xfrm>
            <a:off x="2538048" y="1761838"/>
            <a:ext cx="6500498" cy="3538626"/>
            <a:chOff x="2543904" y="1761838"/>
            <a:chExt cx="6500498" cy="3538626"/>
          </a:xfrm>
        </p:grpSpPr>
        <p:sp>
          <p:nvSpPr>
            <p:cNvPr id="251" name="Прямоугольник 250"/>
            <p:cNvSpPr/>
            <p:nvPr/>
          </p:nvSpPr>
          <p:spPr>
            <a:xfrm>
              <a:off x="2543904" y="4100135"/>
              <a:ext cx="65004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20 + 3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52" name="Группа 251"/>
            <p:cNvGrpSpPr/>
            <p:nvPr/>
          </p:nvGrpSpPr>
          <p:grpSpPr>
            <a:xfrm>
              <a:off x="4433719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53" name="Группа 252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5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5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5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58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54" name="Скругленный прямоугольник 253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59" name="Группа 258"/>
          <p:cNvGrpSpPr/>
          <p:nvPr/>
        </p:nvGrpSpPr>
        <p:grpSpPr>
          <a:xfrm>
            <a:off x="2539281" y="1761838"/>
            <a:ext cx="6500498" cy="3538626"/>
            <a:chOff x="2539281" y="1761838"/>
            <a:chExt cx="6500498" cy="3538626"/>
          </a:xfrm>
        </p:grpSpPr>
        <p:sp>
          <p:nvSpPr>
            <p:cNvPr id="260" name="Прямоугольник 259"/>
            <p:cNvSpPr/>
            <p:nvPr/>
          </p:nvSpPr>
          <p:spPr>
            <a:xfrm>
              <a:off x="2539281" y="4100135"/>
              <a:ext cx="65004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19 + 2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61" name="Группа 260"/>
            <p:cNvGrpSpPr/>
            <p:nvPr/>
          </p:nvGrpSpPr>
          <p:grpSpPr>
            <a:xfrm>
              <a:off x="5532850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62" name="Группа 261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6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6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6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67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63" name="Скругленный прямоугольник 262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68" name="Группа 267"/>
          <p:cNvGrpSpPr/>
          <p:nvPr/>
        </p:nvGrpSpPr>
        <p:grpSpPr>
          <a:xfrm>
            <a:off x="2529960" y="1761838"/>
            <a:ext cx="7132081" cy="3538626"/>
            <a:chOff x="2529960" y="1761838"/>
            <a:chExt cx="7132081" cy="3538626"/>
          </a:xfrm>
        </p:grpSpPr>
        <p:sp>
          <p:nvSpPr>
            <p:cNvPr id="269" name="Прямоугольник 268"/>
            <p:cNvSpPr/>
            <p:nvPr/>
          </p:nvSpPr>
          <p:spPr>
            <a:xfrm>
              <a:off x="2529960" y="4100135"/>
              <a:ext cx="713208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9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9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14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70" name="Группа 269"/>
            <p:cNvGrpSpPr/>
            <p:nvPr/>
          </p:nvGrpSpPr>
          <p:grpSpPr>
            <a:xfrm>
              <a:off x="662309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71" name="Группа 270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7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7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7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76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72" name="Скругленный прямоугольник 271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77" name="Группа 276"/>
          <p:cNvGrpSpPr/>
          <p:nvPr/>
        </p:nvGrpSpPr>
        <p:grpSpPr>
          <a:xfrm>
            <a:off x="3161543" y="1761838"/>
            <a:ext cx="6809548" cy="3538626"/>
            <a:chOff x="3161543" y="1761838"/>
            <a:chExt cx="6809548" cy="3538626"/>
          </a:xfrm>
        </p:grpSpPr>
        <p:sp>
          <p:nvSpPr>
            <p:cNvPr id="278" name="Прямоугольник 277"/>
            <p:cNvSpPr/>
            <p:nvPr/>
          </p:nvSpPr>
          <p:spPr>
            <a:xfrm>
              <a:off x="3161543" y="4100135"/>
              <a:ext cx="58689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8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79" name="Группа 278"/>
            <p:cNvGrpSpPr/>
            <p:nvPr/>
          </p:nvGrpSpPr>
          <p:grpSpPr>
            <a:xfrm>
              <a:off x="770455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80" name="Группа 279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8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8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8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85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81" name="Скругленный прямоугольник 280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86" name="Группа 285"/>
          <p:cNvGrpSpPr/>
          <p:nvPr/>
        </p:nvGrpSpPr>
        <p:grpSpPr>
          <a:xfrm>
            <a:off x="2532961" y="1761838"/>
            <a:ext cx="8545959" cy="3538626"/>
            <a:chOff x="1469092" y="1761838"/>
            <a:chExt cx="8545959" cy="3538626"/>
          </a:xfrm>
        </p:grpSpPr>
        <p:sp>
          <p:nvSpPr>
            <p:cNvPr id="287" name="Прямоугольник 286"/>
            <p:cNvSpPr/>
            <p:nvPr/>
          </p:nvSpPr>
          <p:spPr>
            <a:xfrm>
              <a:off x="1469092" y="4100135"/>
              <a:ext cx="713208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18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+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88" name="Группа 287"/>
            <p:cNvGrpSpPr/>
            <p:nvPr/>
          </p:nvGrpSpPr>
          <p:grpSpPr>
            <a:xfrm>
              <a:off x="7748515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89" name="Группа 288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29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9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9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294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90" name="Скругленный прямоугольник 289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95" name="Группа 294"/>
          <p:cNvGrpSpPr/>
          <p:nvPr/>
        </p:nvGrpSpPr>
        <p:grpSpPr>
          <a:xfrm>
            <a:off x="2543088" y="1761838"/>
            <a:ext cx="9601236" cy="3538626"/>
            <a:chOff x="2543088" y="1761838"/>
            <a:chExt cx="9601236" cy="3538626"/>
          </a:xfrm>
        </p:grpSpPr>
        <p:sp>
          <p:nvSpPr>
            <p:cNvPr id="296" name="Прямоугольник 295"/>
            <p:cNvSpPr/>
            <p:nvPr/>
          </p:nvSpPr>
          <p:spPr>
            <a:xfrm>
              <a:off x="2543088" y="4100135"/>
              <a:ext cx="713208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27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7200" b="1" spc="600" dirty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ru-RU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 17 - </a:t>
              </a:r>
              <a:r>
                <a:rPr lang="en-US" sz="7200" b="1" spc="600" dirty="0" smtClean="0">
                  <a:ln w="19050" cmpd="sng">
                    <a:gradFill>
                      <a:gsLst>
                        <a:gs pos="37000">
                          <a:srgbClr val="FFC000">
                            <a:lumMod val="99000"/>
                          </a:srgbClr>
                        </a:gs>
                        <a:gs pos="78000">
                          <a:srgbClr val="FFFF00"/>
                        </a:gs>
                      </a:gsLst>
                      <a:lin ang="5400000" scaled="1"/>
                    </a:gradFill>
                    <a:prstDash val="solid"/>
                  </a:ln>
                  <a:gradFill flip="none" rotWithShape="1">
                    <a:gsLst>
                      <a:gs pos="33000">
                        <a:srgbClr val="FFFF00"/>
                      </a:gs>
                      <a:gs pos="72000">
                        <a:srgbClr val="FF0000"/>
                      </a:gs>
                    </a:gsLst>
                    <a:lin ang="81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endParaRPr lang="ru-RU" sz="7200" b="1" cap="none" spc="600" dirty="0">
                <a:ln w="19050" cmpd="sng">
                  <a:gradFill>
                    <a:gsLst>
                      <a:gs pos="37000">
                        <a:srgbClr val="FFC000">
                          <a:lumMod val="99000"/>
                        </a:srgbClr>
                      </a:gs>
                      <a:gs pos="78000">
                        <a:srgbClr val="FFFF00"/>
                      </a:gs>
                    </a:gsLst>
                    <a:lin ang="5400000" scaled="1"/>
                  </a:gradFill>
                  <a:prstDash val="solid"/>
                </a:ln>
                <a:gradFill flip="none" rotWithShape="1">
                  <a:gsLst>
                    <a:gs pos="33000">
                      <a:srgbClr val="FFFF00"/>
                    </a:gs>
                    <a:gs pos="72000">
                      <a:srgbClr val="FF0000"/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297" name="Группа 296"/>
            <p:cNvGrpSpPr/>
            <p:nvPr/>
          </p:nvGrpSpPr>
          <p:grpSpPr>
            <a:xfrm>
              <a:off x="9877788" y="1761838"/>
              <a:ext cx="2266536" cy="2045749"/>
              <a:chOff x="2301431" y="1761838"/>
              <a:chExt cx="2266536" cy="2045749"/>
            </a:xfrm>
          </p:grpSpPr>
          <p:grpSp>
            <p:nvGrpSpPr>
              <p:cNvPr id="298" name="Группа 297"/>
              <p:cNvGrpSpPr/>
              <p:nvPr/>
            </p:nvGrpSpPr>
            <p:grpSpPr>
              <a:xfrm>
                <a:off x="2301431" y="1761838"/>
                <a:ext cx="2266536" cy="2045749"/>
                <a:chOff x="2301431" y="1761838"/>
                <a:chExt cx="2266536" cy="2045749"/>
              </a:xfrm>
            </p:grpSpPr>
            <p:sp>
              <p:nvSpPr>
                <p:cNvPr id="300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1431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301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3703967" y="2352713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302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3002699" y="2943587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sp>
              <p:nvSpPr>
                <p:cNvPr id="303" name="Управляющая кнопка: &quot;Вперед&quot; или &quot;Следующий&quot; 55" descr="ДАЛЕЕ">
                  <a:hlinkClick r:id="" action="ppaction://noaction" highlightClick="1"/>
                  <a:extLst>
                    <a:ext uri="{FF2B5EF4-FFF2-40B4-BE49-F238E27FC236}">
                      <a16:creationId xmlns="" xmlns:a16="http://schemas.microsoft.com/office/drawing/2014/main" id="{B60BD360-77B5-484F-A111-EFC72E30D63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V="1">
                  <a:off x="3002699" y="1761838"/>
                  <a:ext cx="864000" cy="864000"/>
                </a:xfrm>
                <a:prstGeom prst="actionButtonForwardNex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</p:grpSp>
          <p:sp>
            <p:nvSpPr>
              <p:cNvPr id="299" name="Скругленный прямоугольник 298"/>
              <p:cNvSpPr/>
              <p:nvPr/>
            </p:nvSpPr>
            <p:spPr>
              <a:xfrm>
                <a:off x="2929216" y="2268796"/>
                <a:ext cx="1002323" cy="1002323"/>
              </a:xfrm>
              <a:prstGeom prst="roundRect">
                <a:avLst/>
              </a:prstGeom>
              <a:noFill/>
              <a:ln w="101600" cap="sq" cmpd="thickThin">
                <a:gradFill flip="none" rotWithShape="1">
                  <a:gsLst>
                    <a:gs pos="35000">
                      <a:srgbClr val="66FF33"/>
                    </a:gs>
                    <a:gs pos="80000">
                      <a:srgbClr val="66FF33"/>
                    </a:gs>
                  </a:gsLst>
                  <a:lin ang="2700000" scaled="1"/>
                  <a:tileRect/>
                </a:gradFill>
                <a:prstDash val="sysDot"/>
                <a:round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5" name="Группа 124"/>
          <p:cNvGrpSpPr/>
          <p:nvPr/>
        </p:nvGrpSpPr>
        <p:grpSpPr>
          <a:xfrm>
            <a:off x="0" y="6262055"/>
            <a:ext cx="595945" cy="595945"/>
            <a:chOff x="11596055" y="6262055"/>
            <a:chExt cx="595945" cy="595945"/>
          </a:xfrm>
        </p:grpSpPr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6055" y="6262055"/>
              <a:ext cx="595945" cy="595945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11596056" y="6329195"/>
              <a:ext cx="595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9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7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6000"/>
    </mc:Choice>
    <mc:Fallback xmlns="">
      <p:transition advClick="0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6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6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0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3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Широкоэкранный</PresentationFormat>
  <Paragraphs>102</Paragraphs>
  <Slides>62</Slides>
  <Notes>8</Notes>
  <HiddenSlides>38</HiddenSlides>
  <MMClips>22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Arial Black</vt:lpstr>
      <vt:lpstr>Calibri</vt:lpstr>
      <vt:lpstr>Calibri Light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2021-11-01T21:49:35Z</dcterms:created>
  <dcterms:modified xsi:type="dcterms:W3CDTF">2021-11-17T00:20:44Z</dcterms:modified>
  <cp:contentStatus/>
</cp:coreProperties>
</file>